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306" r:id="rId4"/>
    <p:sldId id="261" r:id="rId5"/>
    <p:sldId id="262" r:id="rId6"/>
    <p:sldId id="263" r:id="rId7"/>
    <p:sldId id="264" r:id="rId8"/>
    <p:sldId id="265" r:id="rId9"/>
    <p:sldId id="266" r:id="rId10"/>
    <p:sldId id="267" r:id="rId11"/>
    <p:sldId id="258" r:id="rId12"/>
    <p:sldId id="259" r:id="rId13"/>
    <p:sldId id="268"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91" r:id="rId33"/>
    <p:sldId id="288" r:id="rId34"/>
    <p:sldId id="289" r:id="rId35"/>
    <p:sldId id="290" r:id="rId36"/>
    <p:sldId id="292" r:id="rId37"/>
    <p:sldId id="293" r:id="rId38"/>
    <p:sldId id="294" r:id="rId39"/>
    <p:sldId id="300" r:id="rId40"/>
    <p:sldId id="295" r:id="rId41"/>
    <p:sldId id="296" r:id="rId42"/>
    <p:sldId id="297" r:id="rId43"/>
    <p:sldId id="298" r:id="rId44"/>
    <p:sldId id="299" r:id="rId45"/>
    <p:sldId id="301" r:id="rId46"/>
    <p:sldId id="303" r:id="rId47"/>
    <p:sldId id="307" r:id="rId48"/>
    <p:sldId id="308" r:id="rId49"/>
    <p:sldId id="309" r:id="rId50"/>
    <p:sldId id="302" r:id="rId51"/>
    <p:sldId id="304" r:id="rId52"/>
    <p:sldId id="310" r:id="rId53"/>
    <p:sldId id="305" r:id="rId5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4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Date Placeholder 14"/>
          <p:cNvSpPr>
            <a:spLocks noGrp="1"/>
          </p:cNvSpPr>
          <p:nvPr>
            <p:ph type="dt" sz="half" idx="10"/>
          </p:nvPr>
        </p:nvSpPr>
        <p:spPr/>
        <p:txBody>
          <a:bodyPr/>
          <a:lstStyle/>
          <a:p>
            <a:fld id="{F07B78FE-C46C-4FD5-9105-E35EDFF35CEB}" type="datetimeFigureOut">
              <a:rPr lang="nl-NL" smtClean="0"/>
              <a:t>10-9-2015</a:t>
            </a:fld>
            <a:endParaRPr lang="nl-NL"/>
          </a:p>
        </p:txBody>
      </p:sp>
      <p:sp>
        <p:nvSpPr>
          <p:cNvPr id="16" name="Slide Number Placeholder 15"/>
          <p:cNvSpPr>
            <a:spLocks noGrp="1"/>
          </p:cNvSpPr>
          <p:nvPr>
            <p:ph type="sldNum" sz="quarter" idx="11"/>
          </p:nvPr>
        </p:nvSpPr>
        <p:spPr/>
        <p:txBody>
          <a:bodyPr/>
          <a:lstStyle/>
          <a:p>
            <a:fld id="{28B14712-B2AF-4653-948C-A028347A53CC}"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07B78FE-C46C-4FD5-9105-E35EDFF35CEB}" type="datetimeFigureOut">
              <a:rPr lang="nl-NL" smtClean="0"/>
              <a:t>10-9-2015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B14712-B2AF-4653-948C-A028347A53CC}"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07B78FE-C46C-4FD5-9105-E35EDFF35CEB}" type="datetimeFigureOut">
              <a:rPr lang="nl-NL" smtClean="0"/>
              <a:t>10-9-2015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B14712-B2AF-4653-948C-A028347A53CC}"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tle 12"/>
          <p:cNvSpPr>
            <a:spLocks noGrp="1"/>
          </p:cNvSpPr>
          <p:nvPr>
            <p:ph type="title"/>
          </p:nvPr>
        </p:nvSpPr>
        <p:spPr/>
        <p:txBody>
          <a:bodyPr/>
          <a:lstStyle/>
          <a:p>
            <a:r>
              <a:rPr lang="nl-NL" smtClean="0"/>
              <a:t>Klik om de stijl te bewerken</a:t>
            </a:r>
            <a:endParaRPr lang="en-US"/>
          </a:p>
        </p:txBody>
      </p:sp>
      <p:sp>
        <p:nvSpPr>
          <p:cNvPr id="14" name="Date Placeholder 13"/>
          <p:cNvSpPr>
            <a:spLocks noGrp="1"/>
          </p:cNvSpPr>
          <p:nvPr>
            <p:ph type="dt" sz="half" idx="10"/>
          </p:nvPr>
        </p:nvSpPr>
        <p:spPr/>
        <p:txBody>
          <a:bodyPr/>
          <a:lstStyle/>
          <a:p>
            <a:fld id="{F07B78FE-C46C-4FD5-9105-E35EDFF35CEB}" type="datetimeFigureOut">
              <a:rPr lang="nl-NL" smtClean="0"/>
              <a:t>10-9-2015</a:t>
            </a:fld>
            <a:endParaRPr lang="nl-NL"/>
          </a:p>
        </p:txBody>
      </p:sp>
      <p:sp>
        <p:nvSpPr>
          <p:cNvPr id="15" name="Slide Number Placeholder 14"/>
          <p:cNvSpPr>
            <a:spLocks noGrp="1"/>
          </p:cNvSpPr>
          <p:nvPr>
            <p:ph type="sldNum" sz="quarter" idx="11"/>
          </p:nvPr>
        </p:nvSpPr>
        <p:spPr/>
        <p:txBody>
          <a:bodyPr/>
          <a:lstStyle/>
          <a:p>
            <a:fld id="{28B14712-B2AF-4653-948C-A028347A53CC}"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2" name="Date Placeholder 11"/>
          <p:cNvSpPr>
            <a:spLocks noGrp="1"/>
          </p:cNvSpPr>
          <p:nvPr>
            <p:ph type="dt" sz="half" idx="10"/>
          </p:nvPr>
        </p:nvSpPr>
        <p:spPr/>
        <p:txBody>
          <a:bodyPr/>
          <a:lstStyle/>
          <a:p>
            <a:fld id="{F07B78FE-C46C-4FD5-9105-E35EDFF35CEB}" type="datetimeFigureOut">
              <a:rPr lang="nl-NL" smtClean="0"/>
              <a:t>10-9-2015</a:t>
            </a:fld>
            <a:endParaRPr lang="nl-NL"/>
          </a:p>
        </p:txBody>
      </p:sp>
      <p:sp>
        <p:nvSpPr>
          <p:cNvPr id="13" name="Slide Number Placeholder 12"/>
          <p:cNvSpPr>
            <a:spLocks noGrp="1"/>
          </p:cNvSpPr>
          <p:nvPr>
            <p:ph type="sldNum" sz="quarter" idx="11"/>
          </p:nvPr>
        </p:nvSpPr>
        <p:spPr/>
        <p:txBody>
          <a:bodyPr/>
          <a:lstStyle/>
          <a:p>
            <a:fld id="{28B14712-B2AF-4653-948C-A028347A53CC}" type="slidenum">
              <a:rPr lang="nl-NL" smtClean="0"/>
              <a:t>‹nr.›</a:t>
            </a:fld>
            <a:endParaRPr lang="nl-NL"/>
          </a:p>
        </p:txBody>
      </p:sp>
      <p:sp>
        <p:nvSpPr>
          <p:cNvPr id="14" name="Footer Placeholder 13"/>
          <p:cNvSpPr>
            <a:spLocks noGrp="1"/>
          </p:cNvSpPr>
          <p:nvPr>
            <p:ph type="ftr" sz="quarter" idx="12"/>
          </p:nvPr>
        </p:nvSpPr>
        <p:spPr/>
        <p:txBody>
          <a:bodyPr/>
          <a:lstStyle/>
          <a:p>
            <a:endParaRPr lang="nl-N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nl-NL" smtClean="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07B78FE-C46C-4FD5-9105-E35EDFF35CEB}" type="datetimeFigureOut">
              <a:rPr lang="nl-NL" smtClean="0"/>
              <a:t>10-9-2015</a:t>
            </a:fld>
            <a:endParaRPr lang="nl-NL"/>
          </a:p>
        </p:txBody>
      </p:sp>
      <p:sp>
        <p:nvSpPr>
          <p:cNvPr id="9" name="Slide Number Placeholder 8"/>
          <p:cNvSpPr>
            <a:spLocks noGrp="1"/>
          </p:cNvSpPr>
          <p:nvPr>
            <p:ph type="sldNum" sz="quarter" idx="11"/>
          </p:nvPr>
        </p:nvSpPr>
        <p:spPr/>
        <p:txBody>
          <a:bodyPr/>
          <a:lstStyle/>
          <a:p>
            <a:fld id="{28B14712-B2AF-4653-948C-A028347A53CC}"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
        <p:nvSpPr>
          <p:cNvPr id="11" name="Title 10"/>
          <p:cNvSpPr>
            <a:spLocks noGrp="1"/>
          </p:cNvSpPr>
          <p:nvPr>
            <p:ph type="title"/>
          </p:nvPr>
        </p:nvSpPr>
        <p:spPr/>
        <p:txBody>
          <a:bodyPr/>
          <a:lstStyle/>
          <a:p>
            <a:r>
              <a:rPr lang="nl-NL" smtClean="0"/>
              <a:t>Klik om de stijl te bewerken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nl-NL" smtClean="0"/>
              <a:t>Klik om de stijl te bewerken</a:t>
            </a:r>
            <a:endParaRPr lang="en-US" dirty="0"/>
          </a:p>
        </p:txBody>
      </p:sp>
      <p:sp>
        <p:nvSpPr>
          <p:cNvPr id="14" name="Date Placeholder 13"/>
          <p:cNvSpPr>
            <a:spLocks noGrp="1"/>
          </p:cNvSpPr>
          <p:nvPr>
            <p:ph type="dt" sz="half" idx="10"/>
          </p:nvPr>
        </p:nvSpPr>
        <p:spPr/>
        <p:txBody>
          <a:bodyPr/>
          <a:lstStyle/>
          <a:p>
            <a:fld id="{F07B78FE-C46C-4FD5-9105-E35EDFF35CEB}" type="datetimeFigureOut">
              <a:rPr lang="nl-NL" smtClean="0"/>
              <a:t>10-9-2015</a:t>
            </a:fld>
            <a:endParaRPr lang="nl-NL"/>
          </a:p>
        </p:txBody>
      </p:sp>
      <p:sp>
        <p:nvSpPr>
          <p:cNvPr id="15" name="Slide Number Placeholder 14"/>
          <p:cNvSpPr>
            <a:spLocks noGrp="1"/>
          </p:cNvSpPr>
          <p:nvPr>
            <p:ph type="sldNum" sz="quarter" idx="11"/>
          </p:nvPr>
        </p:nvSpPr>
        <p:spPr/>
        <p:txBody>
          <a:bodyPr/>
          <a:lstStyle/>
          <a:p>
            <a:fld id="{28B14712-B2AF-4653-948C-A028347A53CC}"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a:p>
        </p:txBody>
      </p:sp>
      <p:sp>
        <p:nvSpPr>
          <p:cNvPr id="7" name="Date Placeholder 6"/>
          <p:cNvSpPr>
            <a:spLocks noGrp="1"/>
          </p:cNvSpPr>
          <p:nvPr>
            <p:ph type="dt" sz="half" idx="10"/>
          </p:nvPr>
        </p:nvSpPr>
        <p:spPr/>
        <p:txBody>
          <a:bodyPr/>
          <a:lstStyle/>
          <a:p>
            <a:fld id="{F07B78FE-C46C-4FD5-9105-E35EDFF35CEB}" type="datetimeFigureOut">
              <a:rPr lang="nl-NL" smtClean="0"/>
              <a:t>10-9-2015</a:t>
            </a:fld>
            <a:endParaRPr lang="nl-NL"/>
          </a:p>
        </p:txBody>
      </p:sp>
      <p:sp>
        <p:nvSpPr>
          <p:cNvPr id="8" name="Slide Number Placeholder 7"/>
          <p:cNvSpPr>
            <a:spLocks noGrp="1"/>
          </p:cNvSpPr>
          <p:nvPr>
            <p:ph type="sldNum" sz="quarter" idx="11"/>
          </p:nvPr>
        </p:nvSpPr>
        <p:spPr/>
        <p:txBody>
          <a:bodyPr/>
          <a:lstStyle/>
          <a:p>
            <a:fld id="{28B14712-B2AF-4653-948C-A028347A53CC}"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7B78FE-C46C-4FD5-9105-E35EDFF35CEB}" type="datetimeFigureOut">
              <a:rPr lang="nl-NL" smtClean="0"/>
              <a:t>10-9-2015</a:t>
            </a:fld>
            <a:endParaRPr lang="nl-NL"/>
          </a:p>
        </p:txBody>
      </p:sp>
      <p:sp>
        <p:nvSpPr>
          <p:cNvPr id="6" name="Slide Number Placeholder 5"/>
          <p:cNvSpPr>
            <a:spLocks noGrp="1"/>
          </p:cNvSpPr>
          <p:nvPr>
            <p:ph type="sldNum" sz="quarter" idx="11"/>
          </p:nvPr>
        </p:nvSpPr>
        <p:spPr/>
        <p:txBody>
          <a:bodyPr/>
          <a:lstStyle/>
          <a:p>
            <a:fld id="{28B14712-B2AF-4653-948C-A028347A53CC}" type="slidenum">
              <a:rPr lang="nl-NL" smtClean="0"/>
              <a:t>‹nr.›</a:t>
            </a:fld>
            <a:endParaRPr lang="nl-NL"/>
          </a:p>
        </p:txBody>
      </p:sp>
      <p:sp>
        <p:nvSpPr>
          <p:cNvPr id="7" name="Footer Placeholder 6"/>
          <p:cNvSpPr>
            <a:spLocks noGrp="1"/>
          </p:cNvSpPr>
          <p:nvPr>
            <p:ph type="ftr" sz="quarter" idx="12"/>
          </p:nvPr>
        </p:nvSpPr>
        <p:spPr/>
        <p:txBody>
          <a:body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5" name="Date Placeholder 14"/>
          <p:cNvSpPr>
            <a:spLocks noGrp="1"/>
          </p:cNvSpPr>
          <p:nvPr>
            <p:ph type="dt" sz="half" idx="10"/>
          </p:nvPr>
        </p:nvSpPr>
        <p:spPr/>
        <p:txBody>
          <a:bodyPr/>
          <a:lstStyle/>
          <a:p>
            <a:fld id="{F07B78FE-C46C-4FD5-9105-E35EDFF35CEB}" type="datetimeFigureOut">
              <a:rPr lang="nl-NL" smtClean="0"/>
              <a:t>10-9-2015</a:t>
            </a:fld>
            <a:endParaRPr lang="nl-NL"/>
          </a:p>
        </p:txBody>
      </p:sp>
      <p:sp>
        <p:nvSpPr>
          <p:cNvPr id="16" name="Slide Number Placeholder 15"/>
          <p:cNvSpPr>
            <a:spLocks noGrp="1"/>
          </p:cNvSpPr>
          <p:nvPr>
            <p:ph type="sldNum" sz="quarter" idx="11"/>
          </p:nvPr>
        </p:nvSpPr>
        <p:spPr/>
        <p:txBody>
          <a:bodyPr/>
          <a:lstStyle/>
          <a:p>
            <a:fld id="{28B14712-B2AF-4653-948C-A028347A53CC}"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
        <p:nvSpPr>
          <p:cNvPr id="18" name="Title 17"/>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nl-NL" smtClean="0"/>
              <a:t>Klik om de stijl te bewerken</a:t>
            </a:r>
            <a:endParaRPr lang="en-US"/>
          </a:p>
        </p:txBody>
      </p:sp>
      <p:sp>
        <p:nvSpPr>
          <p:cNvPr id="13" name="Date Placeholder 12"/>
          <p:cNvSpPr>
            <a:spLocks noGrp="1"/>
          </p:cNvSpPr>
          <p:nvPr>
            <p:ph type="dt" sz="half" idx="10"/>
          </p:nvPr>
        </p:nvSpPr>
        <p:spPr/>
        <p:txBody>
          <a:bodyPr/>
          <a:lstStyle/>
          <a:p>
            <a:fld id="{F07B78FE-C46C-4FD5-9105-E35EDFF35CEB}" type="datetimeFigureOut">
              <a:rPr lang="nl-NL" smtClean="0"/>
              <a:t>10-9-2015</a:t>
            </a:fld>
            <a:endParaRPr lang="nl-NL"/>
          </a:p>
        </p:txBody>
      </p:sp>
      <p:sp>
        <p:nvSpPr>
          <p:cNvPr id="14" name="Slide Number Placeholder 13"/>
          <p:cNvSpPr>
            <a:spLocks noGrp="1"/>
          </p:cNvSpPr>
          <p:nvPr>
            <p:ph type="sldNum" sz="quarter" idx="11"/>
          </p:nvPr>
        </p:nvSpPr>
        <p:spPr/>
        <p:txBody>
          <a:bodyPr/>
          <a:lstStyle/>
          <a:p>
            <a:fld id="{28B14712-B2AF-4653-948C-A028347A53CC}" type="slidenum">
              <a:rPr lang="nl-NL" smtClean="0"/>
              <a:t>‹nr.›</a:t>
            </a:fld>
            <a:endParaRPr lang="nl-NL"/>
          </a:p>
        </p:txBody>
      </p:sp>
      <p:sp>
        <p:nvSpPr>
          <p:cNvPr id="15" name="Footer Placeholder 14"/>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nl-NL" smtClean="0"/>
              <a:t>Klik om de stijl te bewerken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07B78FE-C46C-4FD5-9105-E35EDFF35CEB}" type="datetimeFigureOut">
              <a:rPr lang="nl-NL" smtClean="0"/>
              <a:t>10-9-2015</a:t>
            </a:fld>
            <a:endParaRPr lang="nl-N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nl-N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8B14712-B2AF-4653-948C-A028347A53CC}"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57"/>
            <a:ext cx="9144000" cy="6858000"/>
          </a:xfrm>
          <a:prstGeom prst="rect">
            <a:avLst/>
          </a:prstGeom>
        </p:spPr>
      </p:pic>
      <p:sp>
        <p:nvSpPr>
          <p:cNvPr id="2" name="Titel 1"/>
          <p:cNvSpPr>
            <a:spLocks noGrp="1"/>
          </p:cNvSpPr>
          <p:nvPr>
            <p:ph type="ctrTitle"/>
          </p:nvPr>
        </p:nvSpPr>
        <p:spPr>
          <a:xfrm>
            <a:off x="1450484" y="1284807"/>
            <a:ext cx="6243032" cy="2152650"/>
          </a:xfrm>
        </p:spPr>
        <p:txBody>
          <a:bodyPr/>
          <a:lstStyle/>
          <a:p>
            <a:r>
              <a:rPr lang="nl-NL" dirty="0" smtClean="0"/>
              <a:t>iPad configureren</a:t>
            </a:r>
            <a:endParaRPr lang="nl-NL" dirty="0"/>
          </a:p>
        </p:txBody>
      </p:sp>
      <p:sp>
        <p:nvSpPr>
          <p:cNvPr id="3" name="Ondertitel 2"/>
          <p:cNvSpPr>
            <a:spLocks noGrp="1"/>
          </p:cNvSpPr>
          <p:nvPr>
            <p:ph type="subTitle" idx="1"/>
          </p:nvPr>
        </p:nvSpPr>
        <p:spPr>
          <a:xfrm>
            <a:off x="2627784" y="3454706"/>
            <a:ext cx="3590528" cy="685800"/>
          </a:xfrm>
        </p:spPr>
        <p:txBody>
          <a:bodyPr>
            <a:normAutofit/>
          </a:bodyPr>
          <a:lstStyle/>
          <a:p>
            <a:r>
              <a:rPr lang="nl-NL" dirty="0" smtClean="0"/>
              <a:t>Leerlingen Vechtdal College</a:t>
            </a:r>
          </a:p>
          <a:p>
            <a:endParaRPr lang="nl-NL" dirty="0"/>
          </a:p>
        </p:txBody>
      </p:sp>
    </p:spTree>
    <p:extLst>
      <p:ext uri="{BB962C8B-B14F-4D97-AF65-F5344CB8AC3E}">
        <p14:creationId xmlns:p14="http://schemas.microsoft.com/office/powerpoint/2010/main" val="241936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a:t>
            </a:r>
            <a:r>
              <a:rPr lang="nl-NL" sz="2800" dirty="0">
                <a:latin typeface="Verdana" panose="020B0604030504040204" pitchFamily="34" charset="0"/>
                <a:ea typeface="Verdana" panose="020B0604030504040204" pitchFamily="34" charset="0"/>
                <a:cs typeface="Verdana" panose="020B0604030504040204" pitchFamily="34" charset="0"/>
              </a:rPr>
              <a:t>8</a:t>
            </a:r>
            <a:r>
              <a:rPr lang="nl-NL" sz="2800" dirty="0" smtClean="0">
                <a:latin typeface="Verdana" panose="020B0604030504040204" pitchFamily="34" charset="0"/>
                <a:ea typeface="Verdana" panose="020B0604030504040204" pitchFamily="34" charset="0"/>
                <a:cs typeface="Verdana" panose="020B0604030504040204" pitchFamily="34" charset="0"/>
              </a:rPr>
              <a:t> Apple ID</a:t>
            </a:r>
          </a:p>
        </p:txBody>
      </p:sp>
      <p:sp>
        <p:nvSpPr>
          <p:cNvPr id="2" name="Tekstvak 1"/>
          <p:cNvSpPr txBox="1"/>
          <p:nvPr/>
        </p:nvSpPr>
        <p:spPr>
          <a:xfrm>
            <a:off x="5148064" y="1772816"/>
            <a:ext cx="3456384" cy="1477328"/>
          </a:xfrm>
          <a:prstGeom prst="rect">
            <a:avLst/>
          </a:prstGeom>
          <a:noFill/>
        </p:spPr>
        <p:txBody>
          <a:bodyPr wrap="square" rtlCol="0">
            <a:spAutoFit/>
          </a:bodyPr>
          <a:lstStyle/>
          <a:p>
            <a:r>
              <a:rPr lang="nl-NL" dirty="0" smtClean="0"/>
              <a:t>Klik op het outlook icoon.</a:t>
            </a:r>
            <a:endParaRPr lang="nl-NL" dirty="0"/>
          </a:p>
          <a:p>
            <a:r>
              <a:rPr lang="nl-NL" dirty="0" smtClean="0"/>
              <a:t>Je komt nu in je emailbox. Hierin staat een mail van Apple met het onderwerp “Verifieer uw Apple ID” open deze mail.</a:t>
            </a:r>
            <a:endParaRPr lang="nl-NL" dirty="0"/>
          </a:p>
        </p:txBody>
      </p:sp>
      <p:sp>
        <p:nvSpPr>
          <p:cNvPr id="7" name="Tekstvak 6"/>
          <p:cNvSpPr txBox="1"/>
          <p:nvPr/>
        </p:nvSpPr>
        <p:spPr>
          <a:xfrm>
            <a:off x="5148064" y="3573976"/>
            <a:ext cx="2725105" cy="369332"/>
          </a:xfrm>
          <a:prstGeom prst="rect">
            <a:avLst/>
          </a:prstGeom>
          <a:noFill/>
        </p:spPr>
        <p:txBody>
          <a:bodyPr wrap="none" rtlCol="0">
            <a:spAutoFit/>
          </a:bodyPr>
          <a:lstStyle/>
          <a:p>
            <a:r>
              <a:rPr lang="nl-NL" dirty="0" smtClean="0"/>
              <a:t>Klik op “Verifieer nu &gt; ”.</a:t>
            </a:r>
            <a:endParaRPr lang="nl-NL" dirty="0"/>
          </a:p>
        </p:txBody>
      </p:sp>
      <p:sp>
        <p:nvSpPr>
          <p:cNvPr id="8" name="Tekstvak 7"/>
          <p:cNvSpPr txBox="1"/>
          <p:nvPr/>
        </p:nvSpPr>
        <p:spPr>
          <a:xfrm>
            <a:off x="5148064" y="4365104"/>
            <a:ext cx="3384376" cy="1477328"/>
          </a:xfrm>
          <a:prstGeom prst="rect">
            <a:avLst/>
          </a:prstGeom>
          <a:noFill/>
        </p:spPr>
        <p:txBody>
          <a:bodyPr wrap="square" rtlCol="0">
            <a:spAutoFit/>
          </a:bodyPr>
          <a:lstStyle/>
          <a:p>
            <a:r>
              <a:rPr lang="nl-NL" dirty="0" smtClean="0"/>
              <a:t>Log in met je Apple ID en wachtwoord wat je net het aangemaakt en klik op “verifieer adres”. Als je gegevens kloppen zie je dit.</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00200"/>
            <a:ext cx="11715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24" y="5949280"/>
            <a:ext cx="24288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140968"/>
            <a:ext cx="43529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0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395536" y="1988840"/>
            <a:ext cx="8280920" cy="2523768"/>
          </a:xfrm>
          <a:prstGeom prst="rect">
            <a:avLst/>
          </a:prstGeom>
          <a:noFill/>
        </p:spPr>
        <p:txBody>
          <a:bodyPr wrap="square" rtlCol="0">
            <a:spAutoFit/>
          </a:bodyPr>
          <a:lstStyle/>
          <a:p>
            <a:pPr marL="285750" indent="-285750">
              <a:buFont typeface="Arial" panose="020B0604020202020204" pitchFamily="34" charset="0"/>
              <a:buChar char="•"/>
            </a:pPr>
            <a:r>
              <a:rPr lang="nl-NL" sz="2800" dirty="0" smtClean="0">
                <a:latin typeface="Verdana" panose="020B0604030504040204" pitchFamily="34" charset="0"/>
                <a:ea typeface="Verdana" panose="020B0604030504040204" pitchFamily="34" charset="0"/>
                <a:cs typeface="Verdana" panose="020B0604030504040204" pitchFamily="34" charset="0"/>
              </a:rPr>
              <a:t>De iPads worden uitgedeeld.</a:t>
            </a:r>
          </a:p>
          <a:p>
            <a:pPr marL="285750" indent="-285750">
              <a:buFont typeface="Arial" panose="020B0604020202020204" pitchFamily="34" charset="0"/>
              <a:buChar char="•"/>
            </a:pPr>
            <a:r>
              <a:rPr lang="nl-NL" sz="2800" dirty="0" smtClean="0">
                <a:latin typeface="Verdana" panose="020B0604030504040204" pitchFamily="34" charset="0"/>
                <a:ea typeface="Verdana" panose="020B0604030504040204" pitchFamily="34" charset="0"/>
                <a:cs typeface="Verdana" panose="020B0604030504040204" pitchFamily="34" charset="0"/>
              </a:rPr>
              <a:t>Kijk of je naam op de doos klopt.</a:t>
            </a:r>
          </a:p>
          <a:p>
            <a:pPr marL="285750" indent="-285750">
              <a:buFont typeface="Arial" panose="020B0604020202020204" pitchFamily="34" charset="0"/>
              <a:buChar char="•"/>
            </a:pPr>
            <a:r>
              <a:rPr lang="nl-NL" sz="2800" dirty="0" smtClean="0">
                <a:latin typeface="Verdana" panose="020B0604030504040204" pitchFamily="34" charset="0"/>
                <a:ea typeface="Verdana" panose="020B0604030504040204" pitchFamily="34" charset="0"/>
                <a:cs typeface="Verdana" panose="020B0604030504040204" pitchFamily="34" charset="0"/>
              </a:rPr>
              <a:t>Haal de beschermhoes uit de verpakking.</a:t>
            </a:r>
          </a:p>
          <a:p>
            <a:pPr marL="285750" indent="-285750">
              <a:buFont typeface="Arial" panose="020B0604020202020204" pitchFamily="34" charset="0"/>
              <a:buChar char="•"/>
            </a:pPr>
            <a:r>
              <a:rPr lang="nl-NL" sz="2800" dirty="0" smtClean="0">
                <a:latin typeface="Verdana" panose="020B0604030504040204" pitchFamily="34" charset="0"/>
                <a:ea typeface="Verdana" panose="020B0604030504040204" pitchFamily="34" charset="0"/>
                <a:cs typeface="Verdana" panose="020B0604030504040204" pitchFamily="34" charset="0"/>
              </a:rPr>
              <a:t>Haal de iPad uit de verpakking.</a:t>
            </a:r>
          </a:p>
          <a:p>
            <a:pPr marL="285750" indent="-285750">
              <a:buFont typeface="Arial" panose="020B0604020202020204" pitchFamily="34" charset="0"/>
              <a:buChar char="•"/>
            </a:pPr>
            <a:r>
              <a:rPr lang="nl-NL" sz="2800" dirty="0" smtClean="0">
                <a:latin typeface="Verdana" panose="020B0604030504040204" pitchFamily="34" charset="0"/>
                <a:ea typeface="Verdana" panose="020B0604030504040204" pitchFamily="34" charset="0"/>
                <a:cs typeface="Verdana" panose="020B0604030504040204" pitchFamily="34" charset="0"/>
              </a:rPr>
              <a:t>Doe de iPad in de beschermhoes.</a:t>
            </a:r>
          </a:p>
          <a:p>
            <a:pPr marL="285750" indent="-285750">
              <a:buFont typeface="Arial" panose="020B0604020202020204" pitchFamily="34" charset="0"/>
              <a:buChar char="•"/>
            </a:pPr>
            <a:endParaRPr lang="nl-NL" dirty="0"/>
          </a:p>
        </p:txBody>
      </p:sp>
      <p:sp>
        <p:nvSpPr>
          <p:cNvPr id="2" name="Tekstvak 1"/>
          <p:cNvSpPr txBox="1"/>
          <p:nvPr/>
        </p:nvSpPr>
        <p:spPr>
          <a:xfrm>
            <a:off x="971600" y="1017602"/>
            <a:ext cx="7787709" cy="646331"/>
          </a:xfrm>
          <a:prstGeom prst="rect">
            <a:avLst/>
          </a:prstGeom>
          <a:noFill/>
        </p:spPr>
        <p:txBody>
          <a:bodyPr wrap="none" rtlCol="0">
            <a:spAutoFit/>
          </a:bodyPr>
          <a:lstStyle/>
          <a:p>
            <a:r>
              <a:rPr lang="nl-NL" sz="3600" b="1" dirty="0" smtClean="0"/>
              <a:t>De iPad gereedmaken voor gebruik.</a:t>
            </a:r>
            <a:endParaRPr lang="nl-NL" sz="3600" b="1" dirty="0"/>
          </a:p>
        </p:txBody>
      </p:sp>
    </p:spTree>
    <p:extLst>
      <p:ext uri="{BB962C8B-B14F-4D97-AF65-F5344CB8AC3E}">
        <p14:creationId xmlns:p14="http://schemas.microsoft.com/office/powerpoint/2010/main" val="16048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
            <a:ext cx="9144000" cy="6858000"/>
          </a:xfrm>
          <a:prstGeom prst="rect">
            <a:avLst/>
          </a:prstGeom>
        </p:spPr>
      </p:pic>
      <p:sp>
        <p:nvSpPr>
          <p:cNvPr id="2" name="Titel 1"/>
          <p:cNvSpPr>
            <a:spLocks noGrp="1"/>
          </p:cNvSpPr>
          <p:nvPr>
            <p:ph type="ctrTitle"/>
          </p:nvPr>
        </p:nvSpPr>
        <p:spPr>
          <a:xfrm>
            <a:off x="251520" y="548680"/>
            <a:ext cx="8640960" cy="2152650"/>
          </a:xfrm>
        </p:spPr>
        <p:txBody>
          <a:bodyPr/>
          <a:lstStyle/>
          <a:p>
            <a:pPr algn="ctr"/>
            <a:r>
              <a:rPr lang="nl-NL" sz="4400" dirty="0" smtClean="0"/>
              <a:t>iPad configureren voor gebruik.</a:t>
            </a:r>
            <a:endParaRPr lang="nl-NL" sz="4400" dirty="0"/>
          </a:p>
        </p:txBody>
      </p:sp>
    </p:spTree>
    <p:extLst>
      <p:ext uri="{BB962C8B-B14F-4D97-AF65-F5344CB8AC3E}">
        <p14:creationId xmlns:p14="http://schemas.microsoft.com/office/powerpoint/2010/main" val="3368052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22" y="980728"/>
            <a:ext cx="3618402" cy="4824536"/>
          </a:xfrm>
          <a:prstGeom prst="rect">
            <a:avLst/>
          </a:prstGeom>
        </p:spPr>
      </p:pic>
      <p:sp>
        <p:nvSpPr>
          <p:cNvPr id="5" name="Tekstvak 4"/>
          <p:cNvSpPr txBox="1"/>
          <p:nvPr/>
        </p:nvSpPr>
        <p:spPr>
          <a:xfrm>
            <a:off x="4860032" y="1196752"/>
            <a:ext cx="4376519" cy="1200329"/>
          </a:xfrm>
          <a:prstGeom prst="rect">
            <a:avLst/>
          </a:prstGeom>
          <a:noFill/>
        </p:spPr>
        <p:txBody>
          <a:bodyPr wrap="none" rtlCol="0">
            <a:spAutoFit/>
          </a:bodyPr>
          <a:lstStyle/>
          <a:p>
            <a:r>
              <a:rPr lang="nl-NL" dirty="0" smtClean="0"/>
              <a:t>Doe de iPad aan met het knopje bovenop</a:t>
            </a:r>
          </a:p>
          <a:p>
            <a:r>
              <a:rPr lang="nl-NL" dirty="0" smtClean="0"/>
              <a:t>en je zal na het opstarten het scherm aan </a:t>
            </a:r>
          </a:p>
          <a:p>
            <a:r>
              <a:rPr lang="nl-NL" dirty="0" smtClean="0"/>
              <a:t>de linkerkant</a:t>
            </a:r>
          </a:p>
          <a:p>
            <a:r>
              <a:rPr lang="nl-NL" dirty="0" smtClean="0"/>
              <a:t>zien.</a:t>
            </a:r>
            <a:endParaRPr lang="nl-NL" dirty="0"/>
          </a:p>
        </p:txBody>
      </p:sp>
      <p:sp>
        <p:nvSpPr>
          <p:cNvPr id="7" name="Tekstvak 6"/>
          <p:cNvSpPr txBox="1"/>
          <p:nvPr/>
        </p:nvSpPr>
        <p:spPr>
          <a:xfrm>
            <a:off x="4895538" y="2924944"/>
            <a:ext cx="3384376" cy="646331"/>
          </a:xfrm>
          <a:prstGeom prst="rect">
            <a:avLst/>
          </a:prstGeom>
          <a:noFill/>
        </p:spPr>
        <p:txBody>
          <a:bodyPr wrap="square" rtlCol="0">
            <a:spAutoFit/>
          </a:bodyPr>
          <a:lstStyle/>
          <a:p>
            <a:r>
              <a:rPr lang="nl-NL" dirty="0" smtClean="0"/>
              <a:t>Schuif naar rechts bij “schuif om te configureren”.</a:t>
            </a:r>
            <a:endParaRPr lang="nl-NL" dirty="0"/>
          </a:p>
        </p:txBody>
      </p:sp>
    </p:spTree>
    <p:extLst>
      <p:ext uri="{BB962C8B-B14F-4D97-AF65-F5344CB8AC3E}">
        <p14:creationId xmlns:p14="http://schemas.microsoft.com/office/powerpoint/2010/main" val="142789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2" y="1196752"/>
            <a:ext cx="2634054" cy="369332"/>
          </a:xfrm>
          <a:prstGeom prst="rect">
            <a:avLst/>
          </a:prstGeom>
          <a:noFill/>
        </p:spPr>
        <p:txBody>
          <a:bodyPr wrap="none" rtlCol="0">
            <a:spAutoFit/>
          </a:bodyPr>
          <a:lstStyle/>
          <a:p>
            <a:r>
              <a:rPr lang="nl-NL" dirty="0" smtClean="0"/>
              <a:t>Selecteer “Nederlands”.</a:t>
            </a:r>
            <a:endParaRPr lang="nl-NL"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98409"/>
            <a:ext cx="3795886" cy="5061181"/>
          </a:xfrm>
          <a:prstGeom prst="rect">
            <a:avLst/>
          </a:prstGeom>
        </p:spPr>
      </p:pic>
    </p:spTree>
    <p:extLst>
      <p:ext uri="{BB962C8B-B14F-4D97-AF65-F5344CB8AC3E}">
        <p14:creationId xmlns:p14="http://schemas.microsoft.com/office/powerpoint/2010/main" val="132385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2" y="1196752"/>
            <a:ext cx="2576346" cy="369332"/>
          </a:xfrm>
          <a:prstGeom prst="rect">
            <a:avLst/>
          </a:prstGeom>
          <a:noFill/>
        </p:spPr>
        <p:txBody>
          <a:bodyPr wrap="none" rtlCol="0">
            <a:spAutoFit/>
          </a:bodyPr>
          <a:lstStyle/>
          <a:p>
            <a:r>
              <a:rPr lang="nl-NL" dirty="0" smtClean="0"/>
              <a:t>Selecteer “Nederland”.</a:t>
            </a: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850404"/>
            <a:ext cx="3867894" cy="5157192"/>
          </a:xfrm>
          <a:prstGeom prst="rect">
            <a:avLst/>
          </a:prstGeom>
        </p:spPr>
      </p:pic>
    </p:spTree>
    <p:extLst>
      <p:ext uri="{BB962C8B-B14F-4D97-AF65-F5344CB8AC3E}">
        <p14:creationId xmlns:p14="http://schemas.microsoft.com/office/powerpoint/2010/main" val="3736642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2" y="1196752"/>
            <a:ext cx="3892091" cy="369332"/>
          </a:xfrm>
          <a:prstGeom prst="rect">
            <a:avLst/>
          </a:prstGeom>
          <a:noFill/>
        </p:spPr>
        <p:txBody>
          <a:bodyPr wrap="none" rtlCol="0">
            <a:spAutoFit/>
          </a:bodyPr>
          <a:lstStyle/>
          <a:p>
            <a:r>
              <a:rPr lang="nl-NL" dirty="0" smtClean="0"/>
              <a:t>Selecteer “Vechtdal College 802.1X”.</a:t>
            </a:r>
            <a:endParaRPr lang="nl-NL"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825556"/>
            <a:ext cx="3905166" cy="5206888"/>
          </a:xfrm>
          <a:prstGeom prst="rect">
            <a:avLst/>
          </a:prstGeom>
        </p:spPr>
      </p:pic>
    </p:spTree>
    <p:extLst>
      <p:ext uri="{BB962C8B-B14F-4D97-AF65-F5344CB8AC3E}">
        <p14:creationId xmlns:p14="http://schemas.microsoft.com/office/powerpoint/2010/main" val="2003684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923330"/>
          </a:xfrm>
          <a:prstGeom prst="rect">
            <a:avLst/>
          </a:prstGeom>
          <a:noFill/>
        </p:spPr>
        <p:txBody>
          <a:bodyPr wrap="square" rtlCol="0">
            <a:spAutoFit/>
          </a:bodyPr>
          <a:lstStyle/>
          <a:p>
            <a:r>
              <a:rPr lang="nl-NL" dirty="0" smtClean="0"/>
              <a:t>Login met je leerlingnummer en wachtwoord en klik vervolgens op “Verbind”.</a:t>
            </a: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84" y="843558"/>
            <a:ext cx="3878163" cy="5170884"/>
          </a:xfrm>
          <a:prstGeom prst="rect">
            <a:avLst/>
          </a:prstGeom>
        </p:spPr>
      </p:pic>
    </p:spTree>
    <p:extLst>
      <p:ext uri="{BB962C8B-B14F-4D97-AF65-F5344CB8AC3E}">
        <p14:creationId xmlns:p14="http://schemas.microsoft.com/office/powerpoint/2010/main" val="1051192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923330"/>
          </a:xfrm>
          <a:prstGeom prst="rect">
            <a:avLst/>
          </a:prstGeom>
          <a:noFill/>
        </p:spPr>
        <p:txBody>
          <a:bodyPr wrap="square" rtlCol="0">
            <a:spAutoFit/>
          </a:bodyPr>
          <a:lstStyle/>
          <a:p>
            <a:r>
              <a:rPr lang="nl-NL" dirty="0" smtClean="0"/>
              <a:t>Er komt een certificaatmelding deze is voor internet. Klik rechtsboven op “Vertrouw”.</a:t>
            </a:r>
            <a:endParaRPr lang="nl-NL"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29208"/>
            <a:ext cx="3899687" cy="5199583"/>
          </a:xfrm>
          <a:prstGeom prst="rect">
            <a:avLst/>
          </a:prstGeom>
        </p:spPr>
      </p:pic>
      <p:sp>
        <p:nvSpPr>
          <p:cNvPr id="3" name="Tekstvak 2"/>
          <p:cNvSpPr txBox="1"/>
          <p:nvPr/>
        </p:nvSpPr>
        <p:spPr>
          <a:xfrm>
            <a:off x="4860033" y="2420888"/>
            <a:ext cx="4032447" cy="923330"/>
          </a:xfrm>
          <a:prstGeom prst="rect">
            <a:avLst/>
          </a:prstGeom>
          <a:noFill/>
        </p:spPr>
        <p:txBody>
          <a:bodyPr wrap="square" rtlCol="0">
            <a:spAutoFit/>
          </a:bodyPr>
          <a:lstStyle/>
          <a:p>
            <a:r>
              <a:rPr lang="nl-NL" dirty="0" smtClean="0"/>
              <a:t>Hierna kom je weer op het scherm Kies een Wifi Netwerk. Rechtsboven op “volgende” klikken.</a:t>
            </a:r>
            <a:endParaRPr lang="nl-NL" dirty="0"/>
          </a:p>
        </p:txBody>
      </p:sp>
    </p:spTree>
    <p:extLst>
      <p:ext uri="{BB962C8B-B14F-4D97-AF65-F5344CB8AC3E}">
        <p14:creationId xmlns:p14="http://schemas.microsoft.com/office/powerpoint/2010/main" val="491632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Wacht even tot dit scherm verspringt naar het volgende scherm.</a:t>
            </a: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98409"/>
            <a:ext cx="3795886" cy="5061181"/>
          </a:xfrm>
          <a:prstGeom prst="rect">
            <a:avLst/>
          </a:prstGeom>
        </p:spPr>
      </p:pic>
    </p:spTree>
    <p:extLst>
      <p:ext uri="{BB962C8B-B14F-4D97-AF65-F5344CB8AC3E}">
        <p14:creationId xmlns:p14="http://schemas.microsoft.com/office/powerpoint/2010/main" val="2693657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954107"/>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De stappen die we vandaag gaan uitvoeren </a:t>
            </a:r>
          </a:p>
          <a:p>
            <a:pPr algn="ctr"/>
            <a:r>
              <a:rPr lang="nl-NL" sz="2800" dirty="0" smtClean="0">
                <a:latin typeface="Verdana" panose="020B0604030504040204" pitchFamily="34" charset="0"/>
                <a:ea typeface="Verdana" panose="020B0604030504040204" pitchFamily="34" charset="0"/>
                <a:cs typeface="Verdana" panose="020B0604030504040204" pitchFamily="34" charset="0"/>
              </a:rPr>
              <a:t>   om jouw iPad gereed te maken voor gebruik.</a:t>
            </a:r>
          </a:p>
        </p:txBody>
      </p:sp>
      <p:sp>
        <p:nvSpPr>
          <p:cNvPr id="5" name="Tekstvak 4"/>
          <p:cNvSpPr txBox="1"/>
          <p:nvPr/>
        </p:nvSpPr>
        <p:spPr>
          <a:xfrm>
            <a:off x="539552" y="2348880"/>
            <a:ext cx="8208912" cy="1477328"/>
          </a:xfrm>
          <a:prstGeom prst="rect">
            <a:avLst/>
          </a:prstGeom>
          <a:noFill/>
        </p:spPr>
        <p:txBody>
          <a:bodyPr wrap="square" rtlCol="0">
            <a:spAutoFit/>
          </a:bodyPr>
          <a:lstStyle/>
          <a:p>
            <a:pPr marL="285750" indent="-285750">
              <a:buFont typeface="Arial" panose="020B0604020202020204" pitchFamily="34" charset="0"/>
              <a:buChar char="•"/>
            </a:pPr>
            <a:r>
              <a:rPr lang="nl-NL" dirty="0" smtClean="0"/>
              <a:t>Aanmaken van een Apple ID in een aantal stappen.</a:t>
            </a:r>
          </a:p>
          <a:p>
            <a:pPr marL="285750" indent="-285750">
              <a:buFont typeface="Arial" panose="020B0604020202020204" pitchFamily="34" charset="0"/>
              <a:buChar char="•"/>
            </a:pPr>
            <a:r>
              <a:rPr lang="nl-NL" dirty="0" smtClean="0"/>
              <a:t>iPad uitdelen en de iPad in de </a:t>
            </a:r>
            <a:r>
              <a:rPr lang="nl-NL" dirty="0"/>
              <a:t>b</a:t>
            </a:r>
            <a:r>
              <a:rPr lang="nl-NL" dirty="0" smtClean="0"/>
              <a:t>eschermhoes plaatsen.</a:t>
            </a:r>
          </a:p>
          <a:p>
            <a:pPr marL="285750" indent="-285750">
              <a:buFont typeface="Arial" panose="020B0604020202020204" pitchFamily="34" charset="0"/>
              <a:buChar char="•"/>
            </a:pPr>
            <a:r>
              <a:rPr lang="nl-NL" dirty="0" smtClean="0"/>
              <a:t>iPad configureren voor gebruik op school.</a:t>
            </a:r>
          </a:p>
          <a:p>
            <a:pPr marL="285750" indent="-285750">
              <a:buFont typeface="Arial" panose="020B0604020202020204" pitchFamily="34" charset="0"/>
              <a:buChar char="•"/>
            </a:pPr>
            <a:r>
              <a:rPr lang="nl-NL" dirty="0" smtClean="0"/>
              <a:t>Een App installeren vanuit de </a:t>
            </a:r>
            <a:r>
              <a:rPr lang="nl-NL" dirty="0" err="1" smtClean="0"/>
              <a:t>Self</a:t>
            </a:r>
            <a:r>
              <a:rPr lang="nl-NL" dirty="0" smtClean="0"/>
              <a:t> Service App.</a:t>
            </a:r>
          </a:p>
          <a:p>
            <a:pPr marL="285750" indent="-285750">
              <a:buFont typeface="Arial" panose="020B0604020202020204" pitchFamily="34" charset="0"/>
              <a:buChar char="•"/>
            </a:pPr>
            <a:r>
              <a:rPr lang="nl-NL" dirty="0" smtClean="0"/>
              <a:t>Email instellen op </a:t>
            </a:r>
            <a:r>
              <a:rPr lang="nl-NL" smtClean="0"/>
              <a:t>de iPad.</a:t>
            </a:r>
            <a:endParaRPr lang="nl-NL" dirty="0"/>
          </a:p>
        </p:txBody>
      </p:sp>
    </p:spTree>
    <p:extLst>
      <p:ext uri="{BB962C8B-B14F-4D97-AF65-F5344CB8AC3E}">
        <p14:creationId xmlns:p14="http://schemas.microsoft.com/office/powerpoint/2010/main" val="2001288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Klik op “Zet ‘Locatievoorzieningen’ aan”.</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23" y="908720"/>
            <a:ext cx="3780420" cy="5040560"/>
          </a:xfrm>
          <a:prstGeom prst="rect">
            <a:avLst/>
          </a:prstGeom>
        </p:spPr>
      </p:pic>
    </p:spTree>
    <p:extLst>
      <p:ext uri="{BB962C8B-B14F-4D97-AF65-F5344CB8AC3E}">
        <p14:creationId xmlns:p14="http://schemas.microsoft.com/office/powerpoint/2010/main" val="3213214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Klik op “Configureer als nieuwe iPad”.</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920298"/>
            <a:ext cx="3759882" cy="5013176"/>
          </a:xfrm>
          <a:prstGeom prst="rect">
            <a:avLst/>
          </a:prstGeom>
        </p:spPr>
      </p:pic>
    </p:spTree>
    <p:extLst>
      <p:ext uri="{BB962C8B-B14F-4D97-AF65-F5344CB8AC3E}">
        <p14:creationId xmlns:p14="http://schemas.microsoft.com/office/powerpoint/2010/main" val="3701527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1200329"/>
          </a:xfrm>
          <a:prstGeom prst="rect">
            <a:avLst/>
          </a:prstGeom>
          <a:noFill/>
        </p:spPr>
        <p:txBody>
          <a:bodyPr wrap="square" rtlCol="0">
            <a:spAutoFit/>
          </a:bodyPr>
          <a:lstStyle/>
          <a:p>
            <a:r>
              <a:rPr lang="nl-NL" dirty="0" smtClean="0"/>
              <a:t>Het volgende scherm is heel belangrijk. Krijg je dit scherm niet meld het dan meteen door je vinger op te steken.</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908720"/>
            <a:ext cx="3726414" cy="4968552"/>
          </a:xfrm>
          <a:prstGeom prst="rect">
            <a:avLst/>
          </a:prstGeom>
        </p:spPr>
      </p:pic>
      <p:sp>
        <p:nvSpPr>
          <p:cNvPr id="4" name="Tekstvak 3"/>
          <p:cNvSpPr txBox="1"/>
          <p:nvPr/>
        </p:nvSpPr>
        <p:spPr>
          <a:xfrm>
            <a:off x="4876284" y="2930842"/>
            <a:ext cx="2255426" cy="369332"/>
          </a:xfrm>
          <a:prstGeom prst="rect">
            <a:avLst/>
          </a:prstGeom>
          <a:noFill/>
        </p:spPr>
        <p:txBody>
          <a:bodyPr wrap="none" rtlCol="0">
            <a:spAutoFit/>
          </a:bodyPr>
          <a:lstStyle/>
          <a:p>
            <a:r>
              <a:rPr lang="nl-NL" dirty="0" smtClean="0"/>
              <a:t>Klik op “Volgende”.</a:t>
            </a:r>
            <a:endParaRPr lang="nl-NL" dirty="0"/>
          </a:p>
        </p:txBody>
      </p:sp>
    </p:spTree>
    <p:extLst>
      <p:ext uri="{BB962C8B-B14F-4D97-AF65-F5344CB8AC3E}">
        <p14:creationId xmlns:p14="http://schemas.microsoft.com/office/powerpoint/2010/main" val="2394179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Log in met je leerlingnummer </a:t>
            </a:r>
            <a:r>
              <a:rPr lang="nl-NL" smtClean="0"/>
              <a:t>en wachtwoord </a:t>
            </a:r>
            <a:r>
              <a:rPr lang="nl-NL" dirty="0" smtClean="0"/>
              <a:t>en klik op “Volgende”.</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98409"/>
            <a:ext cx="3795886" cy="5061181"/>
          </a:xfrm>
          <a:prstGeom prst="rect">
            <a:avLst/>
          </a:prstGeom>
        </p:spPr>
      </p:pic>
    </p:spTree>
    <p:extLst>
      <p:ext uri="{BB962C8B-B14F-4D97-AF65-F5344CB8AC3E}">
        <p14:creationId xmlns:p14="http://schemas.microsoft.com/office/powerpoint/2010/main" val="3910236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De instellingen voor school worden nu geïnstalleerd.</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80728"/>
            <a:ext cx="3726414" cy="4968552"/>
          </a:xfrm>
          <a:prstGeom prst="rect">
            <a:avLst/>
          </a:prstGeom>
        </p:spPr>
      </p:pic>
    </p:spTree>
    <p:extLst>
      <p:ext uri="{BB962C8B-B14F-4D97-AF65-F5344CB8AC3E}">
        <p14:creationId xmlns:p14="http://schemas.microsoft.com/office/powerpoint/2010/main" val="1801450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“Log in met uw Apple ID”.</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944724"/>
            <a:ext cx="3726414" cy="4968552"/>
          </a:xfrm>
          <a:prstGeom prst="rect">
            <a:avLst/>
          </a:prstGeom>
        </p:spPr>
      </p:pic>
    </p:spTree>
    <p:extLst>
      <p:ext uri="{BB962C8B-B14F-4D97-AF65-F5344CB8AC3E}">
        <p14:creationId xmlns:p14="http://schemas.microsoft.com/office/powerpoint/2010/main" val="2251775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Log in met je Apple ID en klik vervolgens op “Volgende”.</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886408"/>
            <a:ext cx="3813888" cy="5085184"/>
          </a:xfrm>
          <a:prstGeom prst="rect">
            <a:avLst/>
          </a:prstGeom>
        </p:spPr>
      </p:pic>
    </p:spTree>
    <p:extLst>
      <p:ext uri="{BB962C8B-B14F-4D97-AF65-F5344CB8AC3E}">
        <p14:creationId xmlns:p14="http://schemas.microsoft.com/office/powerpoint/2010/main" val="823616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“Akkoord”.</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23" y="908720"/>
            <a:ext cx="3726414" cy="496855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750867"/>
            <a:ext cx="3262684" cy="21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932040" y="2996952"/>
            <a:ext cx="3816424" cy="646331"/>
          </a:xfrm>
          <a:prstGeom prst="rect">
            <a:avLst/>
          </a:prstGeom>
          <a:noFill/>
        </p:spPr>
        <p:txBody>
          <a:bodyPr wrap="square" rtlCol="0">
            <a:spAutoFit/>
          </a:bodyPr>
          <a:lstStyle/>
          <a:p>
            <a:r>
              <a:rPr lang="nl-NL" dirty="0" smtClean="0"/>
              <a:t>Er komt een klein venstertje, klik hier ook op “Akkoord”.</a:t>
            </a:r>
            <a:endParaRPr lang="nl-NL" dirty="0"/>
          </a:p>
        </p:txBody>
      </p:sp>
    </p:spTree>
    <p:extLst>
      <p:ext uri="{BB962C8B-B14F-4D97-AF65-F5344CB8AC3E}">
        <p14:creationId xmlns:p14="http://schemas.microsoft.com/office/powerpoint/2010/main" val="409161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De iPad wordt geconfigureerd.</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980728"/>
            <a:ext cx="3672408" cy="4896544"/>
          </a:xfrm>
          <a:prstGeom prst="rect">
            <a:avLst/>
          </a:prstGeom>
        </p:spPr>
      </p:pic>
    </p:spTree>
    <p:extLst>
      <p:ext uri="{BB962C8B-B14F-4D97-AF65-F5344CB8AC3E}">
        <p14:creationId xmlns:p14="http://schemas.microsoft.com/office/powerpoint/2010/main" val="1859018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“Gebruik </a:t>
            </a:r>
            <a:r>
              <a:rPr lang="nl-NL" dirty="0" err="1" smtClean="0"/>
              <a:t>iCloud</a:t>
            </a:r>
            <a:r>
              <a:rPr lang="nl-NL" dirty="0" smtClean="0"/>
              <a:t>”.</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843558"/>
            <a:ext cx="3878163" cy="5170884"/>
          </a:xfrm>
          <a:prstGeom prst="rect">
            <a:avLst/>
          </a:prstGeom>
        </p:spPr>
      </p:pic>
    </p:spTree>
    <p:extLst>
      <p:ext uri="{BB962C8B-B14F-4D97-AF65-F5344CB8AC3E}">
        <p14:creationId xmlns:p14="http://schemas.microsoft.com/office/powerpoint/2010/main" val="128538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1 Apple ID</a:t>
            </a:r>
          </a:p>
        </p:txBody>
      </p:sp>
      <p:sp>
        <p:nvSpPr>
          <p:cNvPr id="5" name="Tekstvak 4"/>
          <p:cNvSpPr txBox="1"/>
          <p:nvPr/>
        </p:nvSpPr>
        <p:spPr>
          <a:xfrm>
            <a:off x="539552" y="2348880"/>
            <a:ext cx="8208912" cy="1138773"/>
          </a:xfrm>
          <a:prstGeom prst="rect">
            <a:avLst/>
          </a:prstGeom>
          <a:noFill/>
        </p:spPr>
        <p:txBody>
          <a:bodyPr wrap="square" rtlCol="0">
            <a:spAutoFit/>
          </a:bodyPr>
          <a:lstStyle/>
          <a:p>
            <a:pPr marL="285750" indent="-285750">
              <a:buFont typeface="Arial" panose="020B0604020202020204" pitchFamily="34" charset="0"/>
              <a:buChar char="•"/>
            </a:pPr>
            <a:r>
              <a:rPr lang="nl-NL" dirty="0" smtClean="0"/>
              <a:t>Ga naar internet en dan naar de website </a:t>
            </a:r>
            <a:r>
              <a:rPr lang="nl-NL" sz="3200" dirty="0"/>
              <a:t>Appleid.com</a:t>
            </a:r>
            <a:r>
              <a:rPr lang="nl-NL" dirty="0" smtClean="0"/>
              <a:t>.</a:t>
            </a:r>
          </a:p>
          <a:p>
            <a:pPr marL="285750" indent="-285750">
              <a:buFont typeface="Arial" panose="020B0604020202020204" pitchFamily="34" charset="0"/>
              <a:buChar char="•"/>
            </a:pPr>
            <a:r>
              <a:rPr lang="nl-NL" dirty="0" smtClean="0"/>
              <a:t>Klik op ‘Maak een Apple ID aan’</a:t>
            </a:r>
          </a:p>
          <a:p>
            <a:pPr marL="285750" indent="-285750">
              <a:buFont typeface="Arial" panose="020B0604020202020204" pitchFamily="34" charset="0"/>
              <a:buChar char="•"/>
            </a:pP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464329"/>
            <a:ext cx="32670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110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“Volgende”.</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50404"/>
            <a:ext cx="3867894" cy="5157192"/>
          </a:xfrm>
          <a:prstGeom prst="rect">
            <a:avLst/>
          </a:prstGeom>
        </p:spPr>
      </p:pic>
    </p:spTree>
    <p:extLst>
      <p:ext uri="{BB962C8B-B14F-4D97-AF65-F5344CB8AC3E}">
        <p14:creationId xmlns:p14="http://schemas.microsoft.com/office/powerpoint/2010/main" val="331600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“Nu Niet”.</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921541"/>
            <a:ext cx="3761188" cy="501491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659" y="3212976"/>
            <a:ext cx="3068692" cy="144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860033" y="2780928"/>
            <a:ext cx="3818161" cy="369332"/>
          </a:xfrm>
          <a:prstGeom prst="rect">
            <a:avLst/>
          </a:prstGeom>
          <a:noFill/>
        </p:spPr>
        <p:txBody>
          <a:bodyPr wrap="none" rtlCol="0">
            <a:spAutoFit/>
          </a:bodyPr>
          <a:lstStyle/>
          <a:p>
            <a:r>
              <a:rPr lang="nl-NL" dirty="0" smtClean="0"/>
              <a:t>Klik op “Ga door” in het venstertje.</a:t>
            </a:r>
            <a:endParaRPr lang="nl-NL" dirty="0"/>
          </a:p>
        </p:txBody>
      </p:sp>
    </p:spTree>
    <p:extLst>
      <p:ext uri="{BB962C8B-B14F-4D97-AF65-F5344CB8AC3E}">
        <p14:creationId xmlns:p14="http://schemas.microsoft.com/office/powerpoint/2010/main" val="1559537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De instellingen worden bijgewerkt.</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908720"/>
            <a:ext cx="3705876" cy="4941168"/>
          </a:xfrm>
          <a:prstGeom prst="rect">
            <a:avLst/>
          </a:prstGeom>
        </p:spPr>
      </p:pic>
    </p:spTree>
    <p:extLst>
      <p:ext uri="{BB962C8B-B14F-4D97-AF65-F5344CB8AC3E}">
        <p14:creationId xmlns:p14="http://schemas.microsoft.com/office/powerpoint/2010/main" val="4173196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1754326"/>
          </a:xfrm>
          <a:prstGeom prst="rect">
            <a:avLst/>
          </a:prstGeom>
          <a:noFill/>
        </p:spPr>
        <p:txBody>
          <a:bodyPr wrap="square" rtlCol="0">
            <a:spAutoFit/>
          </a:bodyPr>
          <a:lstStyle/>
          <a:p>
            <a:r>
              <a:rPr lang="nl-NL" dirty="0" smtClean="0"/>
              <a:t>Vul in het veld een pincode in. Je doet dit door links onder in op “.?123” te klikken en vervolgens een code te kiezen. Klik vervolgens op “Volgende”.</a:t>
            </a:r>
          </a:p>
          <a:p>
            <a:endParaRPr lang="nl-NL" dirty="0" smtClean="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850404"/>
            <a:ext cx="3867894" cy="5157192"/>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260" y="4324916"/>
            <a:ext cx="2777678" cy="168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890643" y="2780928"/>
            <a:ext cx="4043236" cy="1477328"/>
          </a:xfrm>
          <a:prstGeom prst="rect">
            <a:avLst/>
          </a:prstGeom>
          <a:noFill/>
        </p:spPr>
        <p:txBody>
          <a:bodyPr wrap="square" rtlCol="0">
            <a:spAutoFit/>
          </a:bodyPr>
          <a:lstStyle/>
          <a:p>
            <a:r>
              <a:rPr lang="nl-NL" dirty="0" smtClean="0"/>
              <a:t>Is je code niet heel moeilijk dan krijg je onderstaande melding. Je kan kiezen voor “Wijzig” en een complexere code bedenken of je kan kiezen voor “Gebruik code”.</a:t>
            </a:r>
            <a:endParaRPr lang="nl-NL" dirty="0"/>
          </a:p>
        </p:txBody>
      </p:sp>
    </p:spTree>
    <p:extLst>
      <p:ext uri="{BB962C8B-B14F-4D97-AF65-F5344CB8AC3E}">
        <p14:creationId xmlns:p14="http://schemas.microsoft.com/office/powerpoint/2010/main" val="1428430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Vul nog een keer dezelfde code in.</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831556"/>
            <a:ext cx="3896165" cy="5194887"/>
          </a:xfrm>
          <a:prstGeom prst="rect">
            <a:avLst/>
          </a:prstGeom>
        </p:spPr>
      </p:pic>
      <p:sp>
        <p:nvSpPr>
          <p:cNvPr id="4" name="Tekstvak 3"/>
          <p:cNvSpPr txBox="1"/>
          <p:nvPr/>
        </p:nvSpPr>
        <p:spPr>
          <a:xfrm>
            <a:off x="4860033" y="1948190"/>
            <a:ext cx="2255426" cy="369332"/>
          </a:xfrm>
          <a:prstGeom prst="rect">
            <a:avLst/>
          </a:prstGeom>
          <a:noFill/>
        </p:spPr>
        <p:txBody>
          <a:bodyPr wrap="none" rtlCol="0">
            <a:spAutoFit/>
          </a:bodyPr>
          <a:lstStyle/>
          <a:p>
            <a:r>
              <a:rPr lang="nl-NL" dirty="0" smtClean="0"/>
              <a:t>Klik op “Volgende”.</a:t>
            </a:r>
            <a:endParaRPr lang="nl-NL" dirty="0"/>
          </a:p>
        </p:txBody>
      </p:sp>
    </p:spTree>
    <p:extLst>
      <p:ext uri="{BB962C8B-B14F-4D97-AF65-F5344CB8AC3E}">
        <p14:creationId xmlns:p14="http://schemas.microsoft.com/office/powerpoint/2010/main" val="2935006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“Configureer later”.</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02398"/>
            <a:ext cx="3939902" cy="5253203"/>
          </a:xfrm>
          <a:prstGeom prst="rect">
            <a:avLst/>
          </a:prstGeom>
        </p:spPr>
      </p:pic>
    </p:spTree>
    <p:extLst>
      <p:ext uri="{BB962C8B-B14F-4D97-AF65-F5344CB8AC3E}">
        <p14:creationId xmlns:p14="http://schemas.microsoft.com/office/powerpoint/2010/main" val="345860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“Gebruik </a:t>
            </a:r>
            <a:r>
              <a:rPr lang="nl-NL" dirty="0" err="1" smtClean="0"/>
              <a:t>Siri</a:t>
            </a:r>
            <a:r>
              <a:rPr lang="nl-NL" dirty="0" smtClean="0"/>
              <a:t> niet”.</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836712"/>
            <a:ext cx="3888432" cy="5184576"/>
          </a:xfrm>
          <a:prstGeom prst="rect">
            <a:avLst/>
          </a:prstGeom>
        </p:spPr>
      </p:pic>
    </p:spTree>
    <p:extLst>
      <p:ext uri="{BB962C8B-B14F-4D97-AF65-F5344CB8AC3E}">
        <p14:creationId xmlns:p14="http://schemas.microsoft.com/office/powerpoint/2010/main" val="543525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1477328"/>
          </a:xfrm>
          <a:prstGeom prst="rect">
            <a:avLst/>
          </a:prstGeom>
          <a:noFill/>
        </p:spPr>
        <p:txBody>
          <a:bodyPr wrap="square" rtlCol="0">
            <a:spAutoFit/>
          </a:bodyPr>
          <a:lstStyle/>
          <a:p>
            <a:r>
              <a:rPr lang="nl-NL" dirty="0" smtClean="0"/>
              <a:t>De iPad is nu voorzien van de juiste basisinstellingen en je kan door naar de </a:t>
            </a:r>
            <a:r>
              <a:rPr lang="nl-NL" dirty="0" err="1" smtClean="0"/>
              <a:t>App’s</a:t>
            </a:r>
            <a:r>
              <a:rPr lang="nl-NL" dirty="0" smtClean="0"/>
              <a:t> configuratie.</a:t>
            </a:r>
          </a:p>
          <a:p>
            <a:endParaRPr lang="nl-NL" dirty="0"/>
          </a:p>
          <a:p>
            <a:r>
              <a:rPr lang="nl-NL" dirty="0" smtClean="0"/>
              <a:t>Klik op “Aan de slag”.</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50404"/>
            <a:ext cx="3867894" cy="5157192"/>
          </a:xfrm>
          <a:prstGeom prst="rect">
            <a:avLst/>
          </a:prstGeom>
        </p:spPr>
      </p:pic>
    </p:spTree>
    <p:extLst>
      <p:ext uri="{BB962C8B-B14F-4D97-AF65-F5344CB8AC3E}">
        <p14:creationId xmlns:p14="http://schemas.microsoft.com/office/powerpoint/2010/main" val="1354308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1200329"/>
          </a:xfrm>
          <a:prstGeom prst="rect">
            <a:avLst/>
          </a:prstGeom>
          <a:noFill/>
        </p:spPr>
        <p:txBody>
          <a:bodyPr wrap="square" rtlCol="0">
            <a:spAutoFit/>
          </a:bodyPr>
          <a:lstStyle/>
          <a:p>
            <a:r>
              <a:rPr lang="nl-NL" dirty="0" smtClean="0"/>
              <a:t>Er komt een melding van de vechtdalserver voor een Appinstallatie klik op “Log in”. Het kan even duren voor deze melding komt.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55" y="1196752"/>
            <a:ext cx="2667570" cy="155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68" y="3573016"/>
            <a:ext cx="26425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860032" y="3573016"/>
            <a:ext cx="4176463" cy="369332"/>
          </a:xfrm>
          <a:prstGeom prst="rect">
            <a:avLst/>
          </a:prstGeom>
          <a:noFill/>
        </p:spPr>
        <p:txBody>
          <a:bodyPr wrap="square" rtlCol="0">
            <a:spAutoFit/>
          </a:bodyPr>
          <a:lstStyle/>
          <a:p>
            <a:r>
              <a:rPr lang="nl-NL" dirty="0" smtClean="0"/>
              <a:t>Klik op “Gebruik bestaande Apple ID”.</a:t>
            </a:r>
            <a:endParaRPr lang="nl-NL" dirty="0"/>
          </a:p>
        </p:txBody>
      </p:sp>
    </p:spTree>
    <p:extLst>
      <p:ext uri="{BB962C8B-B14F-4D97-AF65-F5344CB8AC3E}">
        <p14:creationId xmlns:p14="http://schemas.microsoft.com/office/powerpoint/2010/main" val="3343194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Vul je Apple ID en wachtwoord in en klik op “OK”.</a:t>
            </a:r>
          </a:p>
        </p:txBody>
      </p:sp>
      <p:sp>
        <p:nvSpPr>
          <p:cNvPr id="4" name="Tekstvak 3"/>
          <p:cNvSpPr txBox="1"/>
          <p:nvPr/>
        </p:nvSpPr>
        <p:spPr>
          <a:xfrm>
            <a:off x="4860032" y="3573016"/>
            <a:ext cx="4176463" cy="923330"/>
          </a:xfrm>
          <a:prstGeom prst="rect">
            <a:avLst/>
          </a:prstGeom>
          <a:noFill/>
        </p:spPr>
        <p:txBody>
          <a:bodyPr wrap="square" rtlCol="0">
            <a:spAutoFit/>
          </a:bodyPr>
          <a:lstStyle/>
          <a:p>
            <a:r>
              <a:rPr lang="nl-NL" dirty="0" smtClean="0"/>
              <a:t>Je krijgt de melding dat je Apple ID nog niet eerder gebruikt is in de iTunes Store dus klik op “Bekijk”.</a:t>
            </a:r>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59345"/>
            <a:ext cx="2878832" cy="177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45" y="3397626"/>
            <a:ext cx="2869479" cy="177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96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2 Apple ID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65546"/>
            <a:ext cx="2592288" cy="262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088106"/>
            <a:ext cx="3063381" cy="298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539552" y="1772817"/>
            <a:ext cx="8064896" cy="2031325"/>
          </a:xfrm>
          <a:prstGeom prst="rect">
            <a:avLst/>
          </a:prstGeom>
        </p:spPr>
        <p:txBody>
          <a:bodyPr wrap="square">
            <a:spAutoFit/>
          </a:bodyPr>
          <a:lstStyle/>
          <a:p>
            <a:r>
              <a:rPr lang="nl-NL" dirty="0" smtClean="0"/>
              <a:t>In deze 1</a:t>
            </a:r>
            <a:r>
              <a:rPr lang="nl-NL" baseline="30000" dirty="0" smtClean="0"/>
              <a:t>e</a:t>
            </a:r>
            <a:r>
              <a:rPr lang="nl-NL" dirty="0" smtClean="0"/>
              <a:t> stap moet je de voornaam en achternaam invullen. Vervolgens moet je een wachtwoord bedenken en dit moet binnen de regels passen die je hieronder ziet. Als je goed doet worden de bolletjes groen.</a:t>
            </a:r>
          </a:p>
          <a:p>
            <a:r>
              <a:rPr lang="nl-NL" dirty="0" smtClean="0"/>
              <a:t>Op </a:t>
            </a:r>
            <a:r>
              <a:rPr lang="nl-NL" dirty="0"/>
              <a:t>het </a:t>
            </a:r>
            <a:r>
              <a:rPr lang="nl-NL" dirty="0" smtClean="0"/>
              <a:t>Apple ID-formulier </a:t>
            </a:r>
            <a:r>
              <a:rPr lang="nl-NL" dirty="0"/>
              <a:t>moet je je naam en </a:t>
            </a:r>
            <a:r>
              <a:rPr lang="nl-NL" dirty="0" smtClean="0"/>
              <a:t>Apple ID </a:t>
            </a:r>
            <a:r>
              <a:rPr lang="nl-NL" dirty="0"/>
              <a:t>en je wachtwoord opschrijven.</a:t>
            </a:r>
          </a:p>
          <a:p>
            <a:endParaRPr lang="nl-NL" dirty="0" smtClean="0"/>
          </a:p>
          <a:p>
            <a:endParaRPr lang="nl-NL" dirty="0"/>
          </a:p>
        </p:txBody>
      </p:sp>
    </p:spTree>
    <p:extLst>
      <p:ext uri="{BB962C8B-B14F-4D97-AF65-F5344CB8AC3E}">
        <p14:creationId xmlns:p14="http://schemas.microsoft.com/office/powerpoint/2010/main" val="3116720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Klik op “Nederland” en klik daarna op “Volgende”.</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946414"/>
            <a:ext cx="3723878" cy="4965171"/>
          </a:xfrm>
          <a:prstGeom prst="rect">
            <a:avLst/>
          </a:prstGeom>
        </p:spPr>
      </p:pic>
    </p:spTree>
    <p:extLst>
      <p:ext uri="{BB962C8B-B14F-4D97-AF65-F5344CB8AC3E}">
        <p14:creationId xmlns:p14="http://schemas.microsoft.com/office/powerpoint/2010/main" val="516544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253260" y="4797152"/>
            <a:ext cx="8135164" cy="923330"/>
          </a:xfrm>
          <a:prstGeom prst="rect">
            <a:avLst/>
          </a:prstGeom>
          <a:noFill/>
        </p:spPr>
        <p:txBody>
          <a:bodyPr wrap="square" rtlCol="0">
            <a:spAutoFit/>
          </a:bodyPr>
          <a:lstStyle/>
          <a:p>
            <a:r>
              <a:rPr lang="nl-NL" dirty="0" smtClean="0"/>
              <a:t>Je krijgt nu de voorwaarden van de iTunes Store. Scrol helemaal naar beneden tot je het middelste scherm ziet. Klik op “Akkoord” en daarna in het kleine schermpje weer op “Akkoord”.</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260" y="980728"/>
            <a:ext cx="313260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973731"/>
            <a:ext cx="3118357" cy="360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405712"/>
            <a:ext cx="2278955" cy="117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775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2031325"/>
          </a:xfrm>
          <a:prstGeom prst="rect">
            <a:avLst/>
          </a:prstGeom>
          <a:noFill/>
        </p:spPr>
        <p:txBody>
          <a:bodyPr wrap="square" rtlCol="0">
            <a:spAutoFit/>
          </a:bodyPr>
          <a:lstStyle/>
          <a:p>
            <a:r>
              <a:rPr lang="nl-NL" dirty="0" smtClean="0"/>
              <a:t>Selecteer onder Betaalinformatie “Geen”.</a:t>
            </a:r>
          </a:p>
          <a:p>
            <a:endParaRPr lang="nl-NL" dirty="0"/>
          </a:p>
          <a:p>
            <a:r>
              <a:rPr lang="nl-NL" dirty="0" smtClean="0"/>
              <a:t>Vul bij Rekeningadres alles in waar de naam roodgekleurd voor staat.</a:t>
            </a:r>
          </a:p>
          <a:p>
            <a:endParaRPr lang="nl-NL" dirty="0" smtClean="0"/>
          </a:p>
          <a:p>
            <a:r>
              <a:rPr lang="nl-NL" dirty="0" smtClean="0"/>
              <a:t>Klik op “Verder”.</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80728"/>
            <a:ext cx="2898665" cy="505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24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369332"/>
          </a:xfrm>
          <a:prstGeom prst="rect">
            <a:avLst/>
          </a:prstGeom>
          <a:noFill/>
        </p:spPr>
        <p:txBody>
          <a:bodyPr wrap="square" rtlCol="0">
            <a:spAutoFit/>
          </a:bodyPr>
          <a:lstStyle/>
          <a:p>
            <a:r>
              <a:rPr lang="nl-NL" dirty="0" smtClean="0"/>
              <a:t>Klik op “Gereed”.</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922412"/>
            <a:ext cx="3759882" cy="5013176"/>
          </a:xfrm>
          <a:prstGeom prst="rect">
            <a:avLst/>
          </a:prstGeom>
        </p:spPr>
      </p:pic>
    </p:spTree>
    <p:extLst>
      <p:ext uri="{BB962C8B-B14F-4D97-AF65-F5344CB8AC3E}">
        <p14:creationId xmlns:p14="http://schemas.microsoft.com/office/powerpoint/2010/main" val="2574037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646331"/>
          </a:xfrm>
          <a:prstGeom prst="rect">
            <a:avLst/>
          </a:prstGeom>
          <a:noFill/>
        </p:spPr>
        <p:txBody>
          <a:bodyPr wrap="square" rtlCol="0">
            <a:spAutoFit/>
          </a:bodyPr>
          <a:lstStyle/>
          <a:p>
            <a:r>
              <a:rPr lang="nl-NL" dirty="0" smtClean="0"/>
              <a:t>Vul je Apple ID wachtwoord in en klik op “OK”.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36" y="908720"/>
            <a:ext cx="2730053" cy="184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39" y="2780928"/>
            <a:ext cx="2802061" cy="216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4860033" y="2924944"/>
            <a:ext cx="1757212" cy="369332"/>
          </a:xfrm>
          <a:prstGeom prst="rect">
            <a:avLst/>
          </a:prstGeom>
          <a:noFill/>
        </p:spPr>
        <p:txBody>
          <a:bodyPr wrap="none" rtlCol="0">
            <a:spAutoFit/>
          </a:bodyPr>
          <a:lstStyle/>
          <a:p>
            <a:r>
              <a:rPr lang="nl-NL" dirty="0" smtClean="0"/>
              <a:t>Klik op “Sluit”.</a:t>
            </a:r>
            <a:endParaRPr lang="nl-NL" dirty="0"/>
          </a:p>
        </p:txBody>
      </p:sp>
    </p:spTree>
    <p:extLst>
      <p:ext uri="{BB962C8B-B14F-4D97-AF65-F5344CB8AC3E}">
        <p14:creationId xmlns:p14="http://schemas.microsoft.com/office/powerpoint/2010/main" val="1661136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923330"/>
          </a:xfrm>
          <a:prstGeom prst="rect">
            <a:avLst/>
          </a:prstGeom>
          <a:noFill/>
        </p:spPr>
        <p:txBody>
          <a:bodyPr wrap="square" rtlCol="0">
            <a:spAutoFit/>
          </a:bodyPr>
          <a:lstStyle/>
          <a:p>
            <a:r>
              <a:rPr lang="nl-NL" dirty="0" smtClean="0"/>
              <a:t>Klik op “Vereis na 15 minuten”. </a:t>
            </a:r>
            <a:r>
              <a:rPr lang="nl-NL" dirty="0"/>
              <a:t>K</a:t>
            </a:r>
            <a:r>
              <a:rPr lang="nl-NL" dirty="0" smtClean="0"/>
              <a:t>ies je voor “Vereis altijd” dan moet je bij elke </a:t>
            </a:r>
            <a:r>
              <a:rPr lang="nl-NL" dirty="0"/>
              <a:t>A</a:t>
            </a:r>
            <a:r>
              <a:rPr lang="nl-NL" dirty="0" smtClean="0"/>
              <a:t>pp je wachtwoord invullen.</a:t>
            </a:r>
          </a:p>
        </p:txBody>
      </p:sp>
      <p:sp>
        <p:nvSpPr>
          <p:cNvPr id="2" name="Tekstvak 1"/>
          <p:cNvSpPr txBox="1"/>
          <p:nvPr/>
        </p:nvSpPr>
        <p:spPr>
          <a:xfrm>
            <a:off x="4860033" y="2924944"/>
            <a:ext cx="4320926" cy="369332"/>
          </a:xfrm>
          <a:prstGeom prst="rect">
            <a:avLst/>
          </a:prstGeom>
          <a:noFill/>
        </p:spPr>
        <p:txBody>
          <a:bodyPr wrap="none" rtlCol="0">
            <a:spAutoFit/>
          </a:bodyPr>
          <a:lstStyle/>
          <a:p>
            <a:r>
              <a:rPr lang="nl-NL" dirty="0" smtClean="0"/>
              <a:t>De </a:t>
            </a:r>
            <a:r>
              <a:rPr lang="nl-NL" dirty="0" err="1" smtClean="0"/>
              <a:t>Self</a:t>
            </a:r>
            <a:r>
              <a:rPr lang="nl-NL" dirty="0" smtClean="0"/>
              <a:t> Service App wordt geïnstalleerd.</a:t>
            </a:r>
            <a:endParaRPr lang="nl-NL"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836712"/>
            <a:ext cx="2091506" cy="193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103" y="2978427"/>
            <a:ext cx="766192" cy="90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712" y="2978428"/>
            <a:ext cx="743125" cy="90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577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923330"/>
          </a:xfrm>
          <a:prstGeom prst="rect">
            <a:avLst/>
          </a:prstGeom>
          <a:noFill/>
        </p:spPr>
        <p:txBody>
          <a:bodyPr wrap="square" rtlCol="0">
            <a:spAutoFit/>
          </a:bodyPr>
          <a:lstStyle/>
          <a:p>
            <a:r>
              <a:rPr lang="nl-NL" dirty="0" smtClean="0"/>
              <a:t>Klik op de </a:t>
            </a:r>
            <a:r>
              <a:rPr lang="nl-NL" dirty="0" err="1" smtClean="0"/>
              <a:t>Self</a:t>
            </a:r>
            <a:r>
              <a:rPr lang="nl-NL" dirty="0" smtClean="0"/>
              <a:t> Service App.</a:t>
            </a:r>
          </a:p>
          <a:p>
            <a:endParaRPr lang="nl-NL" dirty="0"/>
          </a:p>
          <a:p>
            <a:endParaRPr lang="nl-NL" dirty="0" smtClean="0"/>
          </a:p>
        </p:txBody>
      </p:sp>
      <p:sp>
        <p:nvSpPr>
          <p:cNvPr id="2" name="Tekstvak 1"/>
          <p:cNvSpPr txBox="1"/>
          <p:nvPr/>
        </p:nvSpPr>
        <p:spPr>
          <a:xfrm>
            <a:off x="4860033" y="2106251"/>
            <a:ext cx="3960439" cy="923330"/>
          </a:xfrm>
          <a:prstGeom prst="rect">
            <a:avLst/>
          </a:prstGeom>
          <a:noFill/>
        </p:spPr>
        <p:txBody>
          <a:bodyPr wrap="square" rtlCol="0">
            <a:spAutoFit/>
          </a:bodyPr>
          <a:lstStyle/>
          <a:p>
            <a:r>
              <a:rPr lang="nl-NL" dirty="0" smtClean="0"/>
              <a:t>De </a:t>
            </a:r>
            <a:r>
              <a:rPr lang="nl-NL" dirty="0" err="1" smtClean="0"/>
              <a:t>Self</a:t>
            </a:r>
            <a:r>
              <a:rPr lang="nl-NL" dirty="0" smtClean="0"/>
              <a:t> Service App wil berichten sturen als er updates zijn. </a:t>
            </a:r>
            <a:r>
              <a:rPr lang="nl-NL" dirty="0"/>
              <a:t>A</a:t>
            </a:r>
            <a:r>
              <a:rPr lang="nl-NL" dirty="0" smtClean="0"/>
              <a:t>ccepteer dit door “OK” te klikken.</a:t>
            </a:r>
            <a:endParaRPr lang="nl-NL"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43125" cy="90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120082"/>
            <a:ext cx="2240285" cy="166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3" y="3785935"/>
            <a:ext cx="3413943" cy="174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069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923330"/>
          </a:xfrm>
          <a:prstGeom prst="rect">
            <a:avLst/>
          </a:prstGeom>
          <a:noFill/>
        </p:spPr>
        <p:txBody>
          <a:bodyPr wrap="square" rtlCol="0">
            <a:spAutoFit/>
          </a:bodyPr>
          <a:lstStyle/>
          <a:p>
            <a:r>
              <a:rPr lang="nl-NL" dirty="0" smtClean="0"/>
              <a:t>Klik op “Register”.</a:t>
            </a:r>
          </a:p>
          <a:p>
            <a:endParaRPr lang="nl-NL" dirty="0"/>
          </a:p>
          <a:p>
            <a:endParaRPr lang="nl-NL" dirty="0" smtClean="0"/>
          </a:p>
        </p:txBody>
      </p:sp>
      <p:sp>
        <p:nvSpPr>
          <p:cNvPr id="2" name="Tekstvak 1"/>
          <p:cNvSpPr txBox="1"/>
          <p:nvPr/>
        </p:nvSpPr>
        <p:spPr>
          <a:xfrm>
            <a:off x="4860032" y="2846302"/>
            <a:ext cx="3960439" cy="923330"/>
          </a:xfrm>
          <a:prstGeom prst="rect">
            <a:avLst/>
          </a:prstGeom>
          <a:noFill/>
        </p:spPr>
        <p:txBody>
          <a:bodyPr wrap="square" rtlCol="0">
            <a:spAutoFit/>
          </a:bodyPr>
          <a:lstStyle/>
          <a:p>
            <a:r>
              <a:rPr lang="nl-NL" dirty="0"/>
              <a:t>Klik op </a:t>
            </a:r>
            <a:r>
              <a:rPr lang="nl-NL" dirty="0" smtClean="0"/>
              <a:t>“Ga door”.</a:t>
            </a:r>
            <a:endParaRPr lang="nl-NL" dirty="0"/>
          </a:p>
          <a:p>
            <a:endParaRPr lang="nl-NL" dirty="0"/>
          </a:p>
          <a:p>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52736"/>
            <a:ext cx="2376264" cy="170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852936"/>
            <a:ext cx="2376264" cy="148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5" y="4618692"/>
            <a:ext cx="2376264" cy="140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4898694" y="4797151"/>
            <a:ext cx="3554178" cy="923330"/>
          </a:xfrm>
          <a:prstGeom prst="rect">
            <a:avLst/>
          </a:prstGeom>
          <a:noFill/>
        </p:spPr>
        <p:txBody>
          <a:bodyPr wrap="none" rtlCol="0">
            <a:spAutoFit/>
          </a:bodyPr>
          <a:lstStyle/>
          <a:p>
            <a:r>
              <a:rPr lang="nl-NL" dirty="0"/>
              <a:t>Klik op </a:t>
            </a:r>
            <a:r>
              <a:rPr lang="nl-NL" dirty="0" smtClean="0"/>
              <a:t>“Log in” en log in met je </a:t>
            </a:r>
          </a:p>
          <a:p>
            <a:r>
              <a:rPr lang="nl-NL" dirty="0" smtClean="0"/>
              <a:t>Apple ID en wachtwoord.</a:t>
            </a:r>
            <a:endParaRPr lang="nl-NL" dirty="0"/>
          </a:p>
          <a:p>
            <a:endParaRPr lang="nl-NL" dirty="0"/>
          </a:p>
        </p:txBody>
      </p:sp>
    </p:spTree>
    <p:extLst>
      <p:ext uri="{BB962C8B-B14F-4D97-AF65-F5344CB8AC3E}">
        <p14:creationId xmlns:p14="http://schemas.microsoft.com/office/powerpoint/2010/main" val="4247796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3" y="1196752"/>
            <a:ext cx="4104456" cy="923330"/>
          </a:xfrm>
          <a:prstGeom prst="rect">
            <a:avLst/>
          </a:prstGeom>
          <a:noFill/>
        </p:spPr>
        <p:txBody>
          <a:bodyPr wrap="square" rtlCol="0">
            <a:spAutoFit/>
          </a:bodyPr>
          <a:lstStyle/>
          <a:p>
            <a:r>
              <a:rPr lang="nl-NL" dirty="0" smtClean="0"/>
              <a:t>Klik op “Niet nu”.</a:t>
            </a:r>
          </a:p>
          <a:p>
            <a:endParaRPr lang="nl-NL" dirty="0"/>
          </a:p>
          <a:p>
            <a:endParaRPr lang="nl-NL" dirty="0" smtClean="0"/>
          </a:p>
        </p:txBody>
      </p:sp>
      <p:sp>
        <p:nvSpPr>
          <p:cNvPr id="2" name="Tekstvak 1"/>
          <p:cNvSpPr txBox="1"/>
          <p:nvPr/>
        </p:nvSpPr>
        <p:spPr>
          <a:xfrm>
            <a:off x="4860032" y="2846302"/>
            <a:ext cx="3960439" cy="1200329"/>
          </a:xfrm>
          <a:prstGeom prst="rect">
            <a:avLst/>
          </a:prstGeom>
          <a:noFill/>
        </p:spPr>
        <p:txBody>
          <a:bodyPr wrap="square" rtlCol="0">
            <a:spAutoFit/>
          </a:bodyPr>
          <a:lstStyle/>
          <a:p>
            <a:r>
              <a:rPr lang="nl-NL" dirty="0"/>
              <a:t>Klik op </a:t>
            </a:r>
            <a:r>
              <a:rPr lang="nl-NL" dirty="0" smtClean="0"/>
              <a:t>“Akkoord” Dit staat als je helemaal naar beneden gaat.</a:t>
            </a:r>
            <a:endParaRPr lang="nl-NL" dirty="0"/>
          </a:p>
          <a:p>
            <a:endParaRPr lang="nl-NL" dirty="0"/>
          </a:p>
          <a:p>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05576"/>
            <a:ext cx="3166864" cy="170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2636912"/>
            <a:ext cx="2088232" cy="150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34" y="4365104"/>
            <a:ext cx="2840732" cy="143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4889624" y="4404599"/>
            <a:ext cx="3220625" cy="369332"/>
          </a:xfrm>
          <a:prstGeom prst="rect">
            <a:avLst/>
          </a:prstGeom>
        </p:spPr>
        <p:txBody>
          <a:bodyPr wrap="none">
            <a:spAutoFit/>
          </a:bodyPr>
          <a:lstStyle/>
          <a:p>
            <a:r>
              <a:rPr lang="nl-NL" dirty="0" smtClean="0"/>
              <a:t>Klik nogmaals op “Akkoord”.</a:t>
            </a:r>
            <a:endParaRPr lang="nl-NL" dirty="0"/>
          </a:p>
        </p:txBody>
      </p:sp>
    </p:spTree>
    <p:extLst>
      <p:ext uri="{BB962C8B-B14F-4D97-AF65-F5344CB8AC3E}">
        <p14:creationId xmlns:p14="http://schemas.microsoft.com/office/powerpoint/2010/main" val="584530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p:nvSpPr>
        <p:spPr>
          <a:xfrm>
            <a:off x="4860032" y="1196752"/>
            <a:ext cx="4104456" cy="923330"/>
          </a:xfrm>
          <a:prstGeom prst="rect">
            <a:avLst/>
          </a:prstGeom>
          <a:noFill/>
        </p:spPr>
        <p:txBody>
          <a:bodyPr wrap="square" rtlCol="0">
            <a:spAutoFit/>
          </a:bodyPr>
          <a:lstStyle/>
          <a:p>
            <a:r>
              <a:rPr lang="nl-NL" dirty="0" smtClean="0"/>
              <a:t>Klik op “OK”.</a:t>
            </a:r>
          </a:p>
          <a:p>
            <a:endParaRPr lang="nl-NL" dirty="0"/>
          </a:p>
          <a:p>
            <a:endParaRPr lang="nl-NL" dirty="0" smtClean="0"/>
          </a:p>
        </p:txBody>
      </p:sp>
      <p:sp>
        <p:nvSpPr>
          <p:cNvPr id="2" name="Tekstvak 1"/>
          <p:cNvSpPr txBox="1"/>
          <p:nvPr/>
        </p:nvSpPr>
        <p:spPr>
          <a:xfrm>
            <a:off x="4867928" y="3429000"/>
            <a:ext cx="3960439" cy="923330"/>
          </a:xfrm>
          <a:prstGeom prst="rect">
            <a:avLst/>
          </a:prstGeom>
          <a:noFill/>
        </p:spPr>
        <p:txBody>
          <a:bodyPr wrap="square" rtlCol="0">
            <a:spAutoFit/>
          </a:bodyPr>
          <a:lstStyle/>
          <a:p>
            <a:r>
              <a:rPr lang="nl-NL" dirty="0"/>
              <a:t>Klik op “OK”.</a:t>
            </a:r>
          </a:p>
          <a:p>
            <a:endParaRPr lang="nl-NL" dirty="0"/>
          </a:p>
          <a:p>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 y="836712"/>
            <a:ext cx="45720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924944"/>
            <a:ext cx="3003798" cy="194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83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a:t>
            </a:r>
            <a:r>
              <a:rPr lang="nl-NL" sz="2800" dirty="0">
                <a:latin typeface="Verdana" panose="020B0604030504040204" pitchFamily="34" charset="0"/>
                <a:ea typeface="Verdana" panose="020B0604030504040204" pitchFamily="34" charset="0"/>
                <a:cs typeface="Verdana" panose="020B0604030504040204" pitchFamily="34" charset="0"/>
              </a:rPr>
              <a:t>3</a:t>
            </a:r>
            <a:r>
              <a:rPr lang="nl-NL" sz="2800" dirty="0" smtClean="0">
                <a:latin typeface="Verdana" panose="020B0604030504040204" pitchFamily="34" charset="0"/>
                <a:ea typeface="Verdana" panose="020B0604030504040204" pitchFamily="34" charset="0"/>
                <a:cs typeface="Verdana" panose="020B0604030504040204" pitchFamily="34" charset="0"/>
              </a:rPr>
              <a:t> Apple ID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46958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5364088" y="1772816"/>
            <a:ext cx="3240360" cy="3416320"/>
          </a:xfrm>
          <a:prstGeom prst="rect">
            <a:avLst/>
          </a:prstGeom>
          <a:noFill/>
        </p:spPr>
        <p:txBody>
          <a:bodyPr wrap="square" rtlCol="0">
            <a:spAutoFit/>
          </a:bodyPr>
          <a:lstStyle/>
          <a:p>
            <a:r>
              <a:rPr lang="nl-NL" dirty="0" smtClean="0"/>
              <a:t>Je moet een beveilingsvraag kiezen en hierbij een antwoord bedenken. Dit doe je 3 keer totdat je alle vragen en antwoorden hebt ingevuld(zie het voorbeeld links).</a:t>
            </a:r>
          </a:p>
          <a:p>
            <a:endParaRPr lang="nl-NL" dirty="0"/>
          </a:p>
          <a:p>
            <a:r>
              <a:rPr lang="nl-NL" dirty="0"/>
              <a:t>Op het </a:t>
            </a:r>
            <a:r>
              <a:rPr lang="nl-NL" dirty="0" smtClean="0"/>
              <a:t>Apple ID-formulier </a:t>
            </a:r>
            <a:r>
              <a:rPr lang="nl-NL" dirty="0"/>
              <a:t>moet je de vragen en je antwoorden opschrijven.</a:t>
            </a:r>
          </a:p>
          <a:p>
            <a:endParaRPr lang="nl-NL" dirty="0"/>
          </a:p>
        </p:txBody>
      </p:sp>
    </p:spTree>
    <p:extLst>
      <p:ext uri="{BB962C8B-B14F-4D97-AF65-F5344CB8AC3E}">
        <p14:creationId xmlns:p14="http://schemas.microsoft.com/office/powerpoint/2010/main" val="4161020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323528" y="980728"/>
            <a:ext cx="8496944" cy="461665"/>
          </a:xfrm>
          <a:prstGeom prst="rect">
            <a:avLst/>
          </a:prstGeom>
          <a:noFill/>
        </p:spPr>
        <p:txBody>
          <a:bodyPr wrap="square" rtlCol="0">
            <a:spAutoFit/>
          </a:bodyPr>
          <a:lstStyle/>
          <a:p>
            <a:pPr algn="ctr"/>
            <a:r>
              <a:rPr lang="nl-NL" sz="2400" dirty="0" smtClean="0"/>
              <a:t>Voorbeeld installatie van een </a:t>
            </a:r>
            <a:r>
              <a:rPr lang="nl-NL" sz="2400" dirty="0" err="1" smtClean="0"/>
              <a:t>App</a:t>
            </a:r>
            <a:r>
              <a:rPr lang="nl-NL" sz="2400" dirty="0" smtClean="0"/>
              <a:t> uit de </a:t>
            </a:r>
            <a:r>
              <a:rPr lang="nl-NL" sz="2400" dirty="0" err="1" smtClean="0"/>
              <a:t>Self</a:t>
            </a:r>
            <a:r>
              <a:rPr lang="nl-NL" sz="2400" dirty="0" smtClean="0"/>
              <a:t> Service </a:t>
            </a:r>
            <a:r>
              <a:rPr lang="nl-NL" sz="2400" dirty="0" err="1" smtClean="0"/>
              <a:t>App</a:t>
            </a:r>
            <a:endParaRPr lang="nl-NL" sz="24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40" y="1556792"/>
            <a:ext cx="660086" cy="84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4499992" y="1556792"/>
            <a:ext cx="4150175" cy="923330"/>
          </a:xfrm>
          <a:prstGeom prst="rect">
            <a:avLst/>
          </a:prstGeom>
          <a:noFill/>
        </p:spPr>
        <p:txBody>
          <a:bodyPr wrap="none" rtlCol="0">
            <a:spAutoFit/>
          </a:bodyPr>
          <a:lstStyle/>
          <a:p>
            <a:r>
              <a:rPr lang="nl-NL" dirty="0" smtClean="0"/>
              <a:t>Selecteer de </a:t>
            </a:r>
            <a:r>
              <a:rPr lang="nl-NL" dirty="0" err="1" smtClean="0"/>
              <a:t>App</a:t>
            </a:r>
            <a:r>
              <a:rPr lang="nl-NL" dirty="0" smtClean="0"/>
              <a:t> die je wilt installeren.</a:t>
            </a:r>
          </a:p>
          <a:p>
            <a:endParaRPr lang="nl-NL" dirty="0"/>
          </a:p>
          <a:p>
            <a:endParaRPr lang="nl-NL" dirty="0"/>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119" y="2480122"/>
            <a:ext cx="1880907" cy="126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4498013" y="2480122"/>
            <a:ext cx="2208938" cy="369332"/>
          </a:xfrm>
          <a:prstGeom prst="rect">
            <a:avLst/>
          </a:prstGeom>
          <a:noFill/>
        </p:spPr>
        <p:txBody>
          <a:bodyPr wrap="none" rtlCol="0">
            <a:spAutoFit/>
          </a:bodyPr>
          <a:lstStyle/>
          <a:p>
            <a:r>
              <a:rPr lang="nl-NL" dirty="0" smtClean="0"/>
              <a:t>Klik op “INSTALL”</a:t>
            </a:r>
            <a:endParaRPr lang="nl-NL"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73" y="3933056"/>
            <a:ext cx="2730053" cy="184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4499992" y="3933056"/>
            <a:ext cx="4032448" cy="923330"/>
          </a:xfrm>
          <a:prstGeom prst="rect">
            <a:avLst/>
          </a:prstGeom>
          <a:noFill/>
        </p:spPr>
        <p:txBody>
          <a:bodyPr wrap="square" rtlCol="0">
            <a:spAutoFit/>
          </a:bodyPr>
          <a:lstStyle/>
          <a:p>
            <a:r>
              <a:rPr lang="nl-NL" dirty="0" smtClean="0"/>
              <a:t>Vul je Apple ID wachtwoord in en klik op “OK” als hierom gevraagd wordt.</a:t>
            </a:r>
            <a:endParaRPr lang="nl-NL" dirty="0"/>
          </a:p>
        </p:txBody>
      </p:sp>
    </p:spTree>
    <p:extLst>
      <p:ext uri="{BB962C8B-B14F-4D97-AF65-F5344CB8AC3E}">
        <p14:creationId xmlns:p14="http://schemas.microsoft.com/office/powerpoint/2010/main" val="1829830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0728"/>
            <a:ext cx="2278955" cy="152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467544" y="2780928"/>
            <a:ext cx="2278955" cy="2585323"/>
          </a:xfrm>
          <a:prstGeom prst="rect">
            <a:avLst/>
          </a:prstGeom>
          <a:noFill/>
        </p:spPr>
        <p:txBody>
          <a:bodyPr wrap="square" rtlCol="0">
            <a:spAutoFit/>
          </a:bodyPr>
          <a:lstStyle/>
          <a:p>
            <a:r>
              <a:rPr lang="nl-NL" dirty="0" smtClean="0"/>
              <a:t>Je krijgt de vraag of je het Apple ID wachtwoord wilt opslaan voor gratis </a:t>
            </a:r>
            <a:r>
              <a:rPr lang="nl-NL" dirty="0" err="1" smtClean="0"/>
              <a:t>Apps</a:t>
            </a:r>
            <a:r>
              <a:rPr lang="nl-NL" dirty="0" smtClean="0"/>
              <a:t>. Je hoeft dan niet telkens je wachtwoord in te vullen. Selecteer “Ja” of “Nee”</a:t>
            </a:r>
            <a:endParaRPr lang="nl-NL"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886408"/>
            <a:ext cx="3813888" cy="5085184"/>
          </a:xfrm>
          <a:prstGeom prst="rect">
            <a:avLst/>
          </a:prstGeom>
        </p:spPr>
      </p:pic>
      <p:sp>
        <p:nvSpPr>
          <p:cNvPr id="5" name="Tekstvak 4"/>
          <p:cNvSpPr txBox="1"/>
          <p:nvPr/>
        </p:nvSpPr>
        <p:spPr>
          <a:xfrm>
            <a:off x="7020272" y="1052736"/>
            <a:ext cx="1872208" cy="646331"/>
          </a:xfrm>
          <a:prstGeom prst="rect">
            <a:avLst/>
          </a:prstGeom>
          <a:noFill/>
        </p:spPr>
        <p:txBody>
          <a:bodyPr wrap="square" rtlCol="0">
            <a:spAutoFit/>
          </a:bodyPr>
          <a:lstStyle/>
          <a:p>
            <a:r>
              <a:rPr lang="nl-NL" dirty="0" smtClean="0"/>
              <a:t>De </a:t>
            </a:r>
            <a:r>
              <a:rPr lang="nl-NL" dirty="0" err="1" smtClean="0"/>
              <a:t>App</a:t>
            </a:r>
            <a:r>
              <a:rPr lang="nl-NL" dirty="0" smtClean="0"/>
              <a:t> is </a:t>
            </a:r>
            <a:r>
              <a:rPr lang="nl-NL" dirty="0" err="1" smtClean="0"/>
              <a:t>geinstalleerd</a:t>
            </a:r>
            <a:r>
              <a:rPr lang="nl-NL" dirty="0" smtClean="0"/>
              <a:t>.</a:t>
            </a:r>
            <a:endParaRPr lang="nl-NL" dirty="0"/>
          </a:p>
        </p:txBody>
      </p:sp>
    </p:spTree>
    <p:extLst>
      <p:ext uri="{BB962C8B-B14F-4D97-AF65-F5344CB8AC3E}">
        <p14:creationId xmlns:p14="http://schemas.microsoft.com/office/powerpoint/2010/main" val="204906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927" y="1757402"/>
            <a:ext cx="725425" cy="73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1835697" y="1577058"/>
            <a:ext cx="6328006" cy="3693319"/>
          </a:xfrm>
          <a:prstGeom prst="rect">
            <a:avLst/>
          </a:prstGeom>
          <a:noFill/>
        </p:spPr>
        <p:txBody>
          <a:bodyPr wrap="square" rtlCol="0">
            <a:spAutoFit/>
          </a:bodyPr>
          <a:lstStyle/>
          <a:p>
            <a:r>
              <a:rPr lang="nl-NL" dirty="0" smtClean="0"/>
              <a:t>1. Klik op het emailicoon.</a:t>
            </a:r>
          </a:p>
          <a:p>
            <a:endParaRPr lang="nl-NL" dirty="0"/>
          </a:p>
          <a:p>
            <a:r>
              <a:rPr lang="nl-NL" dirty="0" smtClean="0"/>
              <a:t>2. Kies “Exchange”.</a:t>
            </a:r>
          </a:p>
          <a:p>
            <a:endParaRPr lang="nl-NL" dirty="0"/>
          </a:p>
          <a:p>
            <a:r>
              <a:rPr lang="nl-NL" dirty="0" smtClean="0"/>
              <a:t>3. Vul je email adres en het bijbehorende wachtwoord in.</a:t>
            </a:r>
          </a:p>
          <a:p>
            <a:endParaRPr lang="nl-NL" dirty="0"/>
          </a:p>
          <a:p>
            <a:r>
              <a:rPr lang="nl-NL" dirty="0" smtClean="0"/>
              <a:t>4. Klik op “Volgende”.</a:t>
            </a:r>
          </a:p>
          <a:p>
            <a:endParaRPr lang="nl-NL" dirty="0"/>
          </a:p>
          <a:p>
            <a:r>
              <a:rPr lang="nl-NL" dirty="0" smtClean="0"/>
              <a:t>5. Vul bij Server outlook.office365.com in.</a:t>
            </a:r>
          </a:p>
          <a:p>
            <a:endParaRPr lang="nl-NL" dirty="0" smtClean="0"/>
          </a:p>
          <a:p>
            <a:r>
              <a:rPr lang="nl-NL" dirty="0" smtClean="0"/>
              <a:t>6. Vul bij Gebruikersnaam je email adres in.</a:t>
            </a:r>
          </a:p>
          <a:p>
            <a:endParaRPr lang="nl-NL" dirty="0" smtClean="0"/>
          </a:p>
          <a:p>
            <a:r>
              <a:rPr lang="nl-NL" dirty="0" smtClean="0"/>
              <a:t>7. Vervang de tekst achter beschrijving voor </a:t>
            </a:r>
            <a:r>
              <a:rPr lang="nl-NL" dirty="0" err="1"/>
              <a:t>V</a:t>
            </a:r>
            <a:r>
              <a:rPr lang="nl-NL" dirty="0" err="1" smtClean="0"/>
              <a:t>echtdalcollege</a:t>
            </a:r>
            <a:endParaRPr lang="nl-NL" dirty="0"/>
          </a:p>
        </p:txBody>
      </p:sp>
      <p:sp>
        <p:nvSpPr>
          <p:cNvPr id="7" name="Tekstvak 6"/>
          <p:cNvSpPr txBox="1"/>
          <p:nvPr/>
        </p:nvSpPr>
        <p:spPr>
          <a:xfrm>
            <a:off x="1331640" y="800155"/>
            <a:ext cx="6832063" cy="769441"/>
          </a:xfrm>
          <a:prstGeom prst="rect">
            <a:avLst/>
          </a:prstGeom>
          <a:noFill/>
        </p:spPr>
        <p:txBody>
          <a:bodyPr wrap="none" rtlCol="0">
            <a:spAutoFit/>
          </a:bodyPr>
          <a:lstStyle/>
          <a:p>
            <a:r>
              <a:rPr lang="nl-NL" sz="4400" dirty="0" smtClean="0"/>
              <a:t>Email instellen op de iPad.</a:t>
            </a:r>
            <a:endParaRPr lang="nl-NL" sz="4400" dirty="0"/>
          </a:p>
        </p:txBody>
      </p:sp>
    </p:spTree>
    <p:extLst>
      <p:ext uri="{BB962C8B-B14F-4D97-AF65-F5344CB8AC3E}">
        <p14:creationId xmlns:p14="http://schemas.microsoft.com/office/powerpoint/2010/main" val="1155458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1799692" y="1536174"/>
            <a:ext cx="5544616" cy="3785652"/>
          </a:xfrm>
          <a:prstGeom prst="rect">
            <a:avLst/>
          </a:prstGeom>
          <a:noFill/>
        </p:spPr>
        <p:txBody>
          <a:bodyPr wrap="square" rtlCol="0">
            <a:spAutoFit/>
          </a:bodyPr>
          <a:lstStyle/>
          <a:p>
            <a:pPr algn="ctr"/>
            <a:r>
              <a:rPr lang="nl-NL" sz="6000" dirty="0" smtClean="0"/>
              <a:t>We zijn klaar!!</a:t>
            </a:r>
          </a:p>
          <a:p>
            <a:pPr algn="ctr"/>
            <a:r>
              <a:rPr lang="nl-NL" sz="6000" dirty="0" smtClean="0"/>
              <a:t>Veel succes en studieplezier met je iPad!!</a:t>
            </a:r>
            <a:endParaRPr lang="nl-NL" sz="6000" dirty="0"/>
          </a:p>
        </p:txBody>
      </p:sp>
    </p:spTree>
    <p:extLst>
      <p:ext uri="{BB962C8B-B14F-4D97-AF65-F5344CB8AC3E}">
        <p14:creationId xmlns:p14="http://schemas.microsoft.com/office/powerpoint/2010/main" val="239596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4 Apple ID</a:t>
            </a:r>
          </a:p>
        </p:txBody>
      </p:sp>
      <p:sp>
        <p:nvSpPr>
          <p:cNvPr id="2" name="Tekstvak 1"/>
          <p:cNvSpPr txBox="1"/>
          <p:nvPr/>
        </p:nvSpPr>
        <p:spPr>
          <a:xfrm>
            <a:off x="5364088" y="1772816"/>
            <a:ext cx="3240360" cy="3416320"/>
          </a:xfrm>
          <a:prstGeom prst="rect">
            <a:avLst/>
          </a:prstGeom>
          <a:noFill/>
        </p:spPr>
        <p:txBody>
          <a:bodyPr wrap="square" rtlCol="0">
            <a:spAutoFit/>
          </a:bodyPr>
          <a:lstStyle/>
          <a:p>
            <a:r>
              <a:rPr lang="nl-NL" dirty="0" smtClean="0"/>
              <a:t>Vul je geboorte datum in. (Mocht je nog geen 13 zijn haal dan de jaren eraf die je mist. Dus ben je 12 en geboren in 2002 vul dan 2001 in.)</a:t>
            </a:r>
          </a:p>
          <a:p>
            <a:endParaRPr lang="nl-NL" dirty="0" smtClean="0"/>
          </a:p>
          <a:p>
            <a:r>
              <a:rPr lang="nl-NL" dirty="0" smtClean="0"/>
              <a:t>Op </a:t>
            </a:r>
            <a:r>
              <a:rPr lang="nl-NL" dirty="0"/>
              <a:t>het </a:t>
            </a:r>
            <a:r>
              <a:rPr lang="nl-NL" dirty="0" smtClean="0"/>
              <a:t>Apple ID-formulier </a:t>
            </a:r>
            <a:r>
              <a:rPr lang="nl-NL" dirty="0"/>
              <a:t>moet je </a:t>
            </a:r>
            <a:r>
              <a:rPr lang="nl-NL" dirty="0" smtClean="0"/>
              <a:t>de geboortedatum invullen die je hebt gebruikt.</a:t>
            </a:r>
          </a:p>
          <a:p>
            <a:endParaRPr lang="nl-NL" dirty="0"/>
          </a:p>
          <a:p>
            <a:endParaRPr lang="nl-NL"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46863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5373216" y="4755196"/>
            <a:ext cx="3384376" cy="923330"/>
          </a:xfrm>
          <a:prstGeom prst="rect">
            <a:avLst/>
          </a:prstGeom>
          <a:noFill/>
        </p:spPr>
        <p:txBody>
          <a:bodyPr wrap="square" rtlCol="0">
            <a:spAutoFit/>
          </a:bodyPr>
          <a:lstStyle/>
          <a:p>
            <a:r>
              <a:rPr lang="nl-NL" dirty="0" smtClean="0"/>
              <a:t>Vul hier je thuis-emailadres in. Mocht je dit niet hebben dan mag je het veld leeglaten.</a:t>
            </a:r>
            <a:endParaRPr lang="nl-NL" dirty="0"/>
          </a:p>
        </p:txBody>
      </p:sp>
    </p:spTree>
    <p:extLst>
      <p:ext uri="{BB962C8B-B14F-4D97-AF65-F5344CB8AC3E}">
        <p14:creationId xmlns:p14="http://schemas.microsoft.com/office/powerpoint/2010/main" val="3024184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5 Apple ID</a:t>
            </a:r>
          </a:p>
        </p:txBody>
      </p:sp>
      <p:sp>
        <p:nvSpPr>
          <p:cNvPr id="2" name="Tekstvak 1"/>
          <p:cNvSpPr txBox="1"/>
          <p:nvPr/>
        </p:nvSpPr>
        <p:spPr>
          <a:xfrm>
            <a:off x="5004048" y="1772816"/>
            <a:ext cx="3600400" cy="2862322"/>
          </a:xfrm>
          <a:prstGeom prst="rect">
            <a:avLst/>
          </a:prstGeom>
          <a:noFill/>
        </p:spPr>
        <p:txBody>
          <a:bodyPr wrap="square" rtlCol="0">
            <a:spAutoFit/>
          </a:bodyPr>
          <a:lstStyle/>
          <a:p>
            <a:r>
              <a:rPr lang="nl-NL" dirty="0" smtClean="0"/>
              <a:t>Vul nu je adresgegevens in.</a:t>
            </a:r>
          </a:p>
          <a:p>
            <a:pPr marL="285750" indent="-285750">
              <a:buFont typeface="Arial" panose="020B0604020202020204" pitchFamily="34" charset="0"/>
              <a:buChar char="•"/>
            </a:pPr>
            <a:r>
              <a:rPr lang="nl-NL" dirty="0" smtClean="0"/>
              <a:t>Land/regio</a:t>
            </a:r>
          </a:p>
          <a:p>
            <a:pPr marL="285750" indent="-285750">
              <a:buFont typeface="Arial" panose="020B0604020202020204" pitchFamily="34" charset="0"/>
              <a:buChar char="•"/>
            </a:pPr>
            <a:r>
              <a:rPr lang="nl-NL" dirty="0" smtClean="0"/>
              <a:t>Adresregel 1</a:t>
            </a:r>
          </a:p>
          <a:p>
            <a:pPr marL="285750" indent="-285750">
              <a:buFont typeface="Arial" panose="020B0604020202020204" pitchFamily="34" charset="0"/>
              <a:buChar char="•"/>
            </a:pPr>
            <a:r>
              <a:rPr lang="nl-NL" dirty="0" smtClean="0"/>
              <a:t>Plaats</a:t>
            </a:r>
          </a:p>
          <a:p>
            <a:pPr marL="285750" indent="-285750">
              <a:buFont typeface="Arial" panose="020B0604020202020204" pitchFamily="34" charset="0"/>
              <a:buChar char="•"/>
            </a:pPr>
            <a:r>
              <a:rPr lang="nl-NL" dirty="0" smtClean="0"/>
              <a:t>Postcode</a:t>
            </a:r>
          </a:p>
          <a:p>
            <a:pPr marL="285750" indent="-285750">
              <a:buFont typeface="Arial" panose="020B0604020202020204" pitchFamily="34" charset="0"/>
              <a:buChar char="•"/>
            </a:pPr>
            <a:r>
              <a:rPr lang="nl-NL" dirty="0" smtClean="0"/>
              <a:t>De andere opties mag je invullen maar zijn niet verplicht.</a:t>
            </a:r>
          </a:p>
          <a:p>
            <a:endParaRPr lang="nl-NL" dirty="0"/>
          </a:p>
          <a:p>
            <a:endParaRPr lang="nl-NL" dirty="0"/>
          </a:p>
        </p:txBody>
      </p:sp>
      <p:sp>
        <p:nvSpPr>
          <p:cNvPr id="3" name="Tekstvak 2"/>
          <p:cNvSpPr txBox="1"/>
          <p:nvPr/>
        </p:nvSpPr>
        <p:spPr>
          <a:xfrm>
            <a:off x="5004048" y="4755196"/>
            <a:ext cx="3753544" cy="646331"/>
          </a:xfrm>
          <a:prstGeom prst="rect">
            <a:avLst/>
          </a:prstGeom>
          <a:noFill/>
        </p:spPr>
        <p:txBody>
          <a:bodyPr wrap="square" rtlCol="0">
            <a:spAutoFit/>
          </a:bodyPr>
          <a:lstStyle/>
          <a:p>
            <a:r>
              <a:rPr lang="nl-NL" dirty="0" smtClean="0"/>
              <a:t>Kies bij de voorkeurstaal voor Nederlands - Nederlands</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4078683" cy="413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31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6 Apple ID</a:t>
            </a:r>
          </a:p>
        </p:txBody>
      </p:sp>
      <p:sp>
        <p:nvSpPr>
          <p:cNvPr id="2" name="Tekstvak 1"/>
          <p:cNvSpPr txBox="1"/>
          <p:nvPr/>
        </p:nvSpPr>
        <p:spPr>
          <a:xfrm>
            <a:off x="5004048" y="1772816"/>
            <a:ext cx="3600400" cy="923330"/>
          </a:xfrm>
          <a:prstGeom prst="rect">
            <a:avLst/>
          </a:prstGeom>
          <a:noFill/>
        </p:spPr>
        <p:txBody>
          <a:bodyPr wrap="square" rtlCol="0">
            <a:spAutoFit/>
          </a:bodyPr>
          <a:lstStyle/>
          <a:p>
            <a:r>
              <a:rPr lang="nl-NL" dirty="0" smtClean="0"/>
              <a:t>Vink beide opties uit, anders krijg je spammails.</a:t>
            </a:r>
            <a:endParaRPr lang="nl-NL" dirty="0"/>
          </a:p>
          <a:p>
            <a:endParaRPr lang="nl-NL" dirty="0"/>
          </a:p>
        </p:txBody>
      </p:sp>
      <p:sp>
        <p:nvSpPr>
          <p:cNvPr id="3" name="Tekstvak 2"/>
          <p:cNvSpPr txBox="1"/>
          <p:nvPr/>
        </p:nvSpPr>
        <p:spPr>
          <a:xfrm>
            <a:off x="4980901" y="3212976"/>
            <a:ext cx="3753544" cy="1477328"/>
          </a:xfrm>
          <a:prstGeom prst="rect">
            <a:avLst/>
          </a:prstGeom>
          <a:noFill/>
        </p:spPr>
        <p:txBody>
          <a:bodyPr wrap="square" rtlCol="0">
            <a:spAutoFit/>
          </a:bodyPr>
          <a:lstStyle/>
          <a:p>
            <a:r>
              <a:rPr lang="nl-NL" dirty="0" smtClean="0"/>
              <a:t>In het vakje onder het plaatje met de tekens moet je de tekens invoeren. Mocht je het niet kunnen lezen klik dan </a:t>
            </a:r>
            <a:r>
              <a:rPr lang="nl-NL" smtClean="0"/>
              <a:t>op “andere afbeelding”.</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75956"/>
            <a:ext cx="3727965" cy="453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5004048" y="5229200"/>
            <a:ext cx="3384376" cy="369332"/>
          </a:xfrm>
          <a:prstGeom prst="rect">
            <a:avLst/>
          </a:prstGeom>
          <a:noFill/>
        </p:spPr>
        <p:txBody>
          <a:bodyPr wrap="square" rtlCol="0">
            <a:spAutoFit/>
          </a:bodyPr>
          <a:lstStyle/>
          <a:p>
            <a:r>
              <a:rPr lang="nl-NL" dirty="0" smtClean="0"/>
              <a:t>Klik op “Maak Apple ID aan”.</a:t>
            </a:r>
            <a:endParaRPr lang="nl-NL" dirty="0"/>
          </a:p>
        </p:txBody>
      </p:sp>
    </p:spTree>
    <p:extLst>
      <p:ext uri="{BB962C8B-B14F-4D97-AF65-F5344CB8AC3E}">
        <p14:creationId xmlns:p14="http://schemas.microsoft.com/office/powerpoint/2010/main" val="354717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p:nvSpPr>
        <p:spPr>
          <a:xfrm>
            <a:off x="107504" y="1052736"/>
            <a:ext cx="8856984" cy="523220"/>
          </a:xfrm>
          <a:prstGeom prst="rect">
            <a:avLst/>
          </a:prstGeom>
          <a:noFill/>
        </p:spPr>
        <p:txBody>
          <a:bodyPr wrap="square" rtlCol="0">
            <a:spAutoFit/>
          </a:bodyPr>
          <a:lstStyle/>
          <a:p>
            <a:pPr algn="ctr"/>
            <a:r>
              <a:rPr lang="nl-NL" sz="2800" dirty="0" smtClean="0">
                <a:latin typeface="Verdana" panose="020B0604030504040204" pitchFamily="34" charset="0"/>
                <a:ea typeface="Verdana" panose="020B0604030504040204" pitchFamily="34" charset="0"/>
                <a:cs typeface="Verdana" panose="020B0604030504040204" pitchFamily="34" charset="0"/>
              </a:rPr>
              <a:t>Stap 7 Apple ID</a:t>
            </a:r>
          </a:p>
        </p:txBody>
      </p:sp>
      <p:sp>
        <p:nvSpPr>
          <p:cNvPr id="2" name="Tekstvak 1"/>
          <p:cNvSpPr txBox="1"/>
          <p:nvPr/>
        </p:nvSpPr>
        <p:spPr>
          <a:xfrm>
            <a:off x="5148064" y="1772816"/>
            <a:ext cx="3456384" cy="923330"/>
          </a:xfrm>
          <a:prstGeom prst="rect">
            <a:avLst/>
          </a:prstGeom>
          <a:noFill/>
        </p:spPr>
        <p:txBody>
          <a:bodyPr wrap="square" rtlCol="0">
            <a:spAutoFit/>
          </a:bodyPr>
          <a:lstStyle/>
          <a:p>
            <a:r>
              <a:rPr lang="nl-NL" dirty="0" smtClean="0"/>
              <a:t>Nu is je Apple ID aangemaakt en moet je deze nog verifiëren.</a:t>
            </a:r>
            <a:endParaRPr lang="nl-NL" dirty="0"/>
          </a:p>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07985"/>
            <a:ext cx="45148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581400"/>
            <a:ext cx="274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5054402" y="3563034"/>
            <a:ext cx="3773790" cy="646331"/>
          </a:xfrm>
          <a:prstGeom prst="rect">
            <a:avLst/>
          </a:prstGeom>
          <a:noFill/>
        </p:spPr>
        <p:txBody>
          <a:bodyPr wrap="none" rtlCol="0">
            <a:spAutoFit/>
          </a:bodyPr>
          <a:lstStyle/>
          <a:p>
            <a:r>
              <a:rPr lang="nl-NL" dirty="0" smtClean="0"/>
              <a:t>Ga naar portal.office.com en log in </a:t>
            </a:r>
          </a:p>
          <a:p>
            <a:r>
              <a:rPr lang="nl-NL" dirty="0" smtClean="0"/>
              <a:t>met je emailadres en wachtwoord.</a:t>
            </a:r>
            <a:endParaRPr lang="nl-NL"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005064"/>
            <a:ext cx="32385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5148064" y="4365104"/>
            <a:ext cx="3384376" cy="646331"/>
          </a:xfrm>
          <a:prstGeom prst="rect">
            <a:avLst/>
          </a:prstGeom>
          <a:noFill/>
        </p:spPr>
        <p:txBody>
          <a:bodyPr wrap="square" rtlCol="0">
            <a:spAutoFit/>
          </a:bodyPr>
          <a:lstStyle/>
          <a:p>
            <a:r>
              <a:rPr lang="nl-NL" dirty="0" smtClean="0"/>
              <a:t>Log in met je school gegevens en klik op de aanmelden.</a:t>
            </a:r>
            <a:endParaRPr lang="nl-NL" dirty="0"/>
          </a:p>
        </p:txBody>
      </p:sp>
    </p:spTree>
    <p:extLst>
      <p:ext uri="{BB962C8B-B14F-4D97-AF65-F5344CB8AC3E}">
        <p14:creationId xmlns:p14="http://schemas.microsoft.com/office/powerpoint/2010/main" val="3898345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ir">
  <a:themeElements>
    <a:clrScheme name="Elementai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i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796</TotalTime>
  <Words>1312</Words>
  <Application>Microsoft Office PowerPoint</Application>
  <PresentationFormat>Diavoorstelling (4:3)</PresentationFormat>
  <Paragraphs>139</Paragraphs>
  <Slides>53</Slides>
  <Notes>0</Notes>
  <HiddenSlides>0</HiddenSlides>
  <MMClips>0</MMClips>
  <ScaleCrop>false</ScaleCrop>
  <HeadingPairs>
    <vt:vector size="4" baseType="variant">
      <vt:variant>
        <vt:lpstr>Thema</vt:lpstr>
      </vt:variant>
      <vt:variant>
        <vt:i4>1</vt:i4>
      </vt:variant>
      <vt:variant>
        <vt:lpstr>Diatitels</vt:lpstr>
      </vt:variant>
      <vt:variant>
        <vt:i4>53</vt:i4>
      </vt:variant>
    </vt:vector>
  </HeadingPairs>
  <TitlesOfParts>
    <vt:vector size="54" baseType="lpstr">
      <vt:lpstr>Elementair</vt:lpstr>
      <vt:lpstr>iPad configureren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iPad configureren voor 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 Es</dc:creator>
  <cp:lastModifiedBy>Vechtdal College</cp:lastModifiedBy>
  <cp:revision>41</cp:revision>
  <dcterms:created xsi:type="dcterms:W3CDTF">2015-07-01T11:14:29Z</dcterms:created>
  <dcterms:modified xsi:type="dcterms:W3CDTF">2015-09-10T13:35:08Z</dcterms:modified>
</cp:coreProperties>
</file>